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2" r:id="rId5"/>
    <p:sldId id="263" r:id="rId6"/>
    <p:sldId id="259" r:id="rId7"/>
    <p:sldId id="265" r:id="rId8"/>
    <p:sldId id="266" r:id="rId9"/>
    <p:sldId id="268" r:id="rId10"/>
    <p:sldId id="267" r:id="rId11"/>
    <p:sldId id="269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63E74-C266-5AB9-100D-6F5143409936}" v="287" dt="2020-12-13T13:37:06.049"/>
    <p1510:client id="{31237B5E-FE3D-B37A-7506-8051531831CF}" v="1376" dt="2020-12-14T15:04:32.378"/>
    <p1510:client id="{4ABB8113-308A-1A83-5CE2-7523A60FCAB4}" v="37" dt="2020-12-14T14:57:39.204"/>
    <p1510:client id="{5BB8D976-6BFD-4E17-B4DD-202B91DB59AF}" v="178" dt="2020-12-13T13:27:25.889"/>
    <p1510:client id="{7DAAB01D-0F37-07BC-C9AA-7BDCB106C0BB}" v="1267" dt="2020-12-14T15:06:06.429"/>
    <p1510:client id="{A158D338-E989-9202-301A-D3F29CB65C0F}" v="688" dt="2020-12-14T11:14:55.060"/>
    <p1510:client id="{B1A8979A-59CF-11CC-8D4C-AAE4E22C731F}" v="14" dt="2020-12-14T15:06:47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fia kozlowska" userId="S::zofia.kozlowska@glo2.onmicrosoft.com::86183e3b-bc32-4f06-bffe-70189f5b65fb" providerId="AD" clId="Web-{31237B5E-FE3D-B37A-7506-8051531831CF}"/>
    <pc:docChg chg="addSld delSld modSld sldOrd modMainMaster">
      <pc:chgData name="zofia kozlowska" userId="S::zofia.kozlowska@glo2.onmicrosoft.com::86183e3b-bc32-4f06-bffe-70189f5b65fb" providerId="AD" clId="Web-{31237B5E-FE3D-B37A-7506-8051531831CF}" dt="2020-12-14T15:04:32.378" v="1349"/>
      <pc:docMkLst>
        <pc:docMk/>
      </pc:docMkLst>
      <pc:sldChg chg="modSp modTransition">
        <pc:chgData name="zofia kozlowska" userId="S::zofia.kozlowska@glo2.onmicrosoft.com::86183e3b-bc32-4f06-bffe-70189f5b65fb" providerId="AD" clId="Web-{31237B5E-FE3D-B37A-7506-8051531831CF}" dt="2020-12-14T15:04:32.378" v="1349"/>
        <pc:sldMkLst>
          <pc:docMk/>
          <pc:sldMk cId="650317164" sldId="256"/>
        </pc:sldMkLst>
        <pc:spChg chg="mod">
          <ac:chgData name="zofia kozlowska" userId="S::zofia.kozlowska@glo2.onmicrosoft.com::86183e3b-bc32-4f06-bffe-70189f5b65fb" providerId="AD" clId="Web-{31237B5E-FE3D-B37A-7506-8051531831CF}" dt="2020-12-14T15:03:09.111" v="1347" actId="20577"/>
          <ac:spMkLst>
            <pc:docMk/>
            <pc:sldMk cId="650317164" sldId="256"/>
            <ac:spMk id="3" creationId="{00000000-0000-0000-0000-000000000000}"/>
          </ac:spMkLst>
        </pc:spChg>
        <pc:picChg chg="mod">
          <ac:chgData name="zofia kozlowska" userId="S::zofia.kozlowska@glo2.onmicrosoft.com::86183e3b-bc32-4f06-bffe-70189f5b65fb" providerId="AD" clId="Web-{31237B5E-FE3D-B37A-7506-8051531831CF}" dt="2020-12-14T15:02:52.704" v="1324" actId="1076"/>
          <ac:picMkLst>
            <pc:docMk/>
            <pc:sldMk cId="650317164" sldId="256"/>
            <ac:picMk id="4" creationId="{36CD2E05-FA6D-4000-8728-A48C1DA59A29}"/>
          </ac:picMkLst>
        </pc:picChg>
      </pc:sldChg>
      <pc:sldChg chg="del">
        <pc:chgData name="zofia kozlowska" userId="S::zofia.kozlowska@glo2.onmicrosoft.com::86183e3b-bc32-4f06-bffe-70189f5b65fb" providerId="AD" clId="Web-{31237B5E-FE3D-B37A-7506-8051531831CF}" dt="2020-12-14T14:41:06.219" v="595"/>
        <pc:sldMkLst>
          <pc:docMk/>
          <pc:sldMk cId="2234523886" sldId="257"/>
        </pc:sldMkLst>
      </pc:sldChg>
      <pc:sldChg chg="modSp modTransition">
        <pc:chgData name="zofia kozlowska" userId="S::zofia.kozlowska@glo2.onmicrosoft.com::86183e3b-bc32-4f06-bffe-70189f5b65fb" providerId="AD" clId="Web-{31237B5E-FE3D-B37A-7506-8051531831CF}" dt="2020-12-14T15:04:32.378" v="1349"/>
        <pc:sldMkLst>
          <pc:docMk/>
          <pc:sldMk cId="2027278614" sldId="258"/>
        </pc:sldMkLst>
        <pc:spChg chg="mod">
          <ac:chgData name="zofia kozlowska" userId="S::zofia.kozlowska@glo2.onmicrosoft.com::86183e3b-bc32-4f06-bffe-70189f5b65fb" providerId="AD" clId="Web-{31237B5E-FE3D-B37A-7506-8051531831CF}" dt="2020-12-14T14:24:02.945" v="329" actId="20577"/>
          <ac:spMkLst>
            <pc:docMk/>
            <pc:sldMk cId="2027278614" sldId="258"/>
            <ac:spMk id="2" creationId="{294EB0AE-BFF3-4103-956A-C1DA28405C13}"/>
          </ac:spMkLst>
        </pc:spChg>
        <pc:spChg chg="mod">
          <ac:chgData name="zofia kozlowska" userId="S::zofia.kozlowska@glo2.onmicrosoft.com::86183e3b-bc32-4f06-bffe-70189f5b65fb" providerId="AD" clId="Web-{31237B5E-FE3D-B37A-7506-8051531831CF}" dt="2020-12-14T14:35:29.055" v="593" actId="1076"/>
          <ac:spMkLst>
            <pc:docMk/>
            <pc:sldMk cId="2027278614" sldId="258"/>
            <ac:spMk id="3" creationId="{E92B2869-09D0-483B-BCB2-A1A71C03B1AA}"/>
          </ac:spMkLst>
        </pc:spChg>
      </pc:sldChg>
      <pc:sldChg chg="modTransition">
        <pc:chgData name="zofia kozlowska" userId="S::zofia.kozlowska@glo2.onmicrosoft.com::86183e3b-bc32-4f06-bffe-70189f5b65fb" providerId="AD" clId="Web-{31237B5E-FE3D-B37A-7506-8051531831CF}" dt="2020-12-14T15:04:32.378" v="1349"/>
        <pc:sldMkLst>
          <pc:docMk/>
          <pc:sldMk cId="1845554706" sldId="259"/>
        </pc:sldMkLst>
      </pc:sldChg>
      <pc:sldChg chg="ord modTransition">
        <pc:chgData name="zofia kozlowska" userId="S::zofia.kozlowska@glo2.onmicrosoft.com::86183e3b-bc32-4f06-bffe-70189f5b65fb" providerId="AD" clId="Web-{31237B5E-FE3D-B37A-7506-8051531831CF}" dt="2020-12-14T15:04:32.378" v="1349"/>
        <pc:sldMkLst>
          <pc:docMk/>
          <pc:sldMk cId="3590149166" sldId="262"/>
        </pc:sldMkLst>
      </pc:sldChg>
      <pc:sldChg chg="ord modTransition">
        <pc:chgData name="zofia kozlowska" userId="S::zofia.kozlowska@glo2.onmicrosoft.com::86183e3b-bc32-4f06-bffe-70189f5b65fb" providerId="AD" clId="Web-{31237B5E-FE3D-B37A-7506-8051531831CF}" dt="2020-12-14T15:04:32.378" v="1349"/>
        <pc:sldMkLst>
          <pc:docMk/>
          <pc:sldMk cId="2010157474" sldId="263"/>
        </pc:sldMkLst>
      </pc:sldChg>
      <pc:sldChg chg="delSp modSp new ord modTransition">
        <pc:chgData name="zofia kozlowska" userId="S::zofia.kozlowska@glo2.onmicrosoft.com::86183e3b-bc32-4f06-bffe-70189f5b65fb" providerId="AD" clId="Web-{31237B5E-FE3D-B37A-7506-8051531831CF}" dt="2020-12-14T15:04:32.378" v="1349"/>
        <pc:sldMkLst>
          <pc:docMk/>
          <pc:sldMk cId="2469909623" sldId="264"/>
        </pc:sldMkLst>
        <pc:spChg chg="mod">
          <ac:chgData name="zofia kozlowska" userId="S::zofia.kozlowska@glo2.onmicrosoft.com::86183e3b-bc32-4f06-bffe-70189f5b65fb" providerId="AD" clId="Web-{31237B5E-FE3D-B37A-7506-8051531831CF}" dt="2020-12-14T14:12:29.678" v="145" actId="1076"/>
          <ac:spMkLst>
            <pc:docMk/>
            <pc:sldMk cId="2469909623" sldId="264"/>
            <ac:spMk id="2" creationId="{5EA083F2-F231-43F7-9901-96178FC54E99}"/>
          </ac:spMkLst>
        </pc:spChg>
        <pc:spChg chg="mod">
          <ac:chgData name="zofia kozlowska" userId="S::zofia.kozlowska@glo2.onmicrosoft.com::86183e3b-bc32-4f06-bffe-70189f5b65fb" providerId="AD" clId="Web-{31237B5E-FE3D-B37A-7506-8051531831CF}" dt="2020-12-14T14:21:31.378" v="324" actId="20577"/>
          <ac:spMkLst>
            <pc:docMk/>
            <pc:sldMk cId="2469909623" sldId="264"/>
            <ac:spMk id="3" creationId="{179A8A92-ED7F-4F00-A31F-E17E72EDC229}"/>
          </ac:spMkLst>
        </pc:spChg>
        <pc:spChg chg="del mod">
          <ac:chgData name="zofia kozlowska" userId="S::zofia.kozlowska@glo2.onmicrosoft.com::86183e3b-bc32-4f06-bffe-70189f5b65fb" providerId="AD" clId="Web-{31237B5E-FE3D-B37A-7506-8051531831CF}" dt="2020-12-14T14:09:29.845" v="78"/>
          <ac:spMkLst>
            <pc:docMk/>
            <pc:sldMk cId="2469909623" sldId="264"/>
            <ac:spMk id="4" creationId="{DB35C428-508E-4244-991A-6EB720BF5EE4}"/>
          </ac:spMkLst>
        </pc:spChg>
      </pc:sldChg>
      <pc:sldChg chg="addSp delSp modSp modTransition">
        <pc:chgData name="zofia kozlowska" userId="S::zofia.kozlowska@glo2.onmicrosoft.com::86183e3b-bc32-4f06-bffe-70189f5b65fb" providerId="AD" clId="Web-{31237B5E-FE3D-B37A-7506-8051531831CF}" dt="2020-12-14T15:04:32.378" v="1349"/>
        <pc:sldMkLst>
          <pc:docMk/>
          <pc:sldMk cId="2622177105" sldId="265"/>
        </pc:sldMkLst>
        <pc:spChg chg="del mod">
          <ac:chgData name="zofia kozlowska" userId="S::zofia.kozlowska@glo2.onmicrosoft.com::86183e3b-bc32-4f06-bffe-70189f5b65fb" providerId="AD" clId="Web-{31237B5E-FE3D-B37A-7506-8051531831CF}" dt="2020-12-14T14:24:50.524" v="362"/>
          <ac:spMkLst>
            <pc:docMk/>
            <pc:sldMk cId="2622177105" sldId="265"/>
            <ac:spMk id="2" creationId="{A5774541-8E75-4F6E-92EF-39881B6C880A}"/>
          </ac:spMkLst>
        </pc:spChg>
        <pc:spChg chg="mod">
          <ac:chgData name="zofia kozlowska" userId="S::zofia.kozlowska@glo2.onmicrosoft.com::86183e3b-bc32-4f06-bffe-70189f5b65fb" providerId="AD" clId="Web-{31237B5E-FE3D-B37A-7506-8051531831CF}" dt="2020-12-14T14:24:46.274" v="359" actId="20577"/>
          <ac:spMkLst>
            <pc:docMk/>
            <pc:sldMk cId="2622177105" sldId="265"/>
            <ac:spMk id="3" creationId="{20C68595-4039-406F-8444-B7C82EED8D6C}"/>
          </ac:spMkLst>
        </pc:spChg>
        <pc:spChg chg="add mod">
          <ac:chgData name="zofia kozlowska" userId="S::zofia.kozlowska@glo2.onmicrosoft.com::86183e3b-bc32-4f06-bffe-70189f5b65fb" providerId="AD" clId="Web-{31237B5E-FE3D-B37A-7506-8051531831CF}" dt="2020-12-14T14:25:28.322" v="412" actId="20577"/>
          <ac:spMkLst>
            <pc:docMk/>
            <pc:sldMk cId="2622177105" sldId="265"/>
            <ac:spMk id="4" creationId="{23ED750E-D24E-4643-AFB0-64762C57319F}"/>
          </ac:spMkLst>
        </pc:spChg>
      </pc:sldChg>
      <pc:sldChg chg="addSp modSp new del ord">
        <pc:chgData name="zofia kozlowska" userId="S::zofia.kozlowska@glo2.onmicrosoft.com::86183e3b-bc32-4f06-bffe-70189f5b65fb" providerId="AD" clId="Web-{31237B5E-FE3D-B37A-7506-8051531831CF}" dt="2020-12-14T14:26:36.823" v="461"/>
        <pc:sldMkLst>
          <pc:docMk/>
          <pc:sldMk cId="1438343644" sldId="266"/>
        </pc:sldMkLst>
        <pc:spChg chg="add mod">
          <ac:chgData name="zofia kozlowska" userId="S::zofia.kozlowska@glo2.onmicrosoft.com::86183e3b-bc32-4f06-bffe-70189f5b65fb" providerId="AD" clId="Web-{31237B5E-FE3D-B37A-7506-8051531831CF}" dt="2020-12-14T14:26:22.557" v="459" actId="20577"/>
          <ac:spMkLst>
            <pc:docMk/>
            <pc:sldMk cId="1438343644" sldId="266"/>
            <ac:spMk id="2" creationId="{CE36C6AD-33A9-4980-9C6B-FF24D5CB4D82}"/>
          </ac:spMkLst>
        </pc:spChg>
      </pc:sldChg>
      <pc:sldChg chg="delSp modSp new del ord">
        <pc:chgData name="zofia kozlowska" userId="S::zofia.kozlowska@glo2.onmicrosoft.com::86183e3b-bc32-4f06-bffe-70189f5b65fb" providerId="AD" clId="Web-{31237B5E-FE3D-B37A-7506-8051531831CF}" dt="2020-12-14T14:40:56.500" v="594"/>
        <pc:sldMkLst>
          <pc:docMk/>
          <pc:sldMk cId="1662570163" sldId="266"/>
        </pc:sldMkLst>
        <pc:spChg chg="mod">
          <ac:chgData name="zofia kozlowska" userId="S::zofia.kozlowska@glo2.onmicrosoft.com::86183e3b-bc32-4f06-bffe-70189f5b65fb" providerId="AD" clId="Web-{31237B5E-FE3D-B37A-7506-8051531831CF}" dt="2020-12-14T14:27:12.840" v="492" actId="1076"/>
          <ac:spMkLst>
            <pc:docMk/>
            <pc:sldMk cId="1662570163" sldId="266"/>
            <ac:spMk id="2" creationId="{9787E24D-8A3F-4748-A48B-62BF64E47886}"/>
          </ac:spMkLst>
        </pc:spChg>
        <pc:spChg chg="mod">
          <ac:chgData name="zofia kozlowska" userId="S::zofia.kozlowska@glo2.onmicrosoft.com::86183e3b-bc32-4f06-bffe-70189f5b65fb" providerId="AD" clId="Web-{31237B5E-FE3D-B37A-7506-8051531831CF}" dt="2020-12-14T14:31:50.956" v="585" actId="20577"/>
          <ac:spMkLst>
            <pc:docMk/>
            <pc:sldMk cId="1662570163" sldId="266"/>
            <ac:spMk id="3" creationId="{49BF0CA7-B2A7-4BFC-883C-D8FF3141D0EA}"/>
          </ac:spMkLst>
        </pc:spChg>
        <pc:spChg chg="del mod">
          <ac:chgData name="zofia kozlowska" userId="S::zofia.kozlowska@glo2.onmicrosoft.com::86183e3b-bc32-4f06-bffe-70189f5b65fb" providerId="AD" clId="Web-{31237B5E-FE3D-B37A-7506-8051531831CF}" dt="2020-12-14T14:27:01.090" v="487"/>
          <ac:spMkLst>
            <pc:docMk/>
            <pc:sldMk cId="1662570163" sldId="266"/>
            <ac:spMk id="4" creationId="{3CFF34F6-FF0D-4C29-85D8-7D64CDB3F0A7}"/>
          </ac:spMkLst>
        </pc:spChg>
      </pc:sldChg>
      <pc:sldChg chg="delSp modSp add replId modTransition">
        <pc:chgData name="zofia kozlowska" userId="S::zofia.kozlowska@glo2.onmicrosoft.com::86183e3b-bc32-4f06-bffe-70189f5b65fb" providerId="AD" clId="Web-{31237B5E-FE3D-B37A-7506-8051531831CF}" dt="2020-12-14T15:04:32.378" v="1349"/>
        <pc:sldMkLst>
          <pc:docMk/>
          <pc:sldMk cId="3286732470" sldId="266"/>
        </pc:sldMkLst>
        <pc:spChg chg="mod">
          <ac:chgData name="zofia kozlowska" userId="S::zofia.kozlowska@glo2.onmicrosoft.com::86183e3b-bc32-4f06-bffe-70189f5b65fb" providerId="AD" clId="Web-{31237B5E-FE3D-B37A-7506-8051531831CF}" dt="2020-12-14T14:47:07.228" v="750" actId="20577"/>
          <ac:spMkLst>
            <pc:docMk/>
            <pc:sldMk cId="3286732470" sldId="266"/>
            <ac:spMk id="3" creationId="{20C68595-4039-406F-8444-B7C82EED8D6C}"/>
          </ac:spMkLst>
        </pc:spChg>
        <pc:spChg chg="mod">
          <ac:chgData name="zofia kozlowska" userId="S::zofia.kozlowska@glo2.onmicrosoft.com::86183e3b-bc32-4f06-bffe-70189f5b65fb" providerId="AD" clId="Web-{31237B5E-FE3D-B37A-7506-8051531831CF}" dt="2020-12-14T14:43:16.144" v="622" actId="20577"/>
          <ac:spMkLst>
            <pc:docMk/>
            <pc:sldMk cId="3286732470" sldId="266"/>
            <ac:spMk id="4" creationId="{23ED750E-D24E-4643-AFB0-64762C57319F}"/>
          </ac:spMkLst>
        </pc:spChg>
        <pc:picChg chg="del">
          <ac:chgData name="zofia kozlowska" userId="S::zofia.kozlowska@glo2.onmicrosoft.com::86183e3b-bc32-4f06-bffe-70189f5b65fb" providerId="AD" clId="Web-{31237B5E-FE3D-B37A-7506-8051531831CF}" dt="2020-12-14T14:43:19.488" v="625"/>
          <ac:picMkLst>
            <pc:docMk/>
            <pc:sldMk cId="3286732470" sldId="266"/>
            <ac:picMk id="5" creationId="{8FE0B972-E8B1-4A9E-A99A-5083A5BA7663}"/>
          </ac:picMkLst>
        </pc:picChg>
      </pc:sldChg>
      <pc:sldChg chg="delSp modSp add replId modTransition">
        <pc:chgData name="zofia kozlowska" userId="S::zofia.kozlowska@glo2.onmicrosoft.com::86183e3b-bc32-4f06-bffe-70189f5b65fb" providerId="AD" clId="Web-{31237B5E-FE3D-B37A-7506-8051531831CF}" dt="2020-12-14T15:04:32.378" v="1349"/>
        <pc:sldMkLst>
          <pc:docMk/>
          <pc:sldMk cId="3234596591" sldId="267"/>
        </pc:sldMkLst>
        <pc:spChg chg="mod">
          <ac:chgData name="zofia kozlowska" userId="S::zofia.kozlowska@glo2.onmicrosoft.com::86183e3b-bc32-4f06-bffe-70189f5b65fb" providerId="AD" clId="Web-{31237B5E-FE3D-B37A-7506-8051531831CF}" dt="2020-12-14T14:59:22.886" v="979" actId="20577"/>
          <ac:spMkLst>
            <pc:docMk/>
            <pc:sldMk cId="3234596591" sldId="267"/>
            <ac:spMk id="3" creationId="{20C68595-4039-406F-8444-B7C82EED8D6C}"/>
          </ac:spMkLst>
        </pc:spChg>
        <pc:spChg chg="mod">
          <ac:chgData name="zofia kozlowska" userId="S::zofia.kozlowska@glo2.onmicrosoft.com::86183e3b-bc32-4f06-bffe-70189f5b65fb" providerId="AD" clId="Web-{31237B5E-FE3D-B37A-7506-8051531831CF}" dt="2020-12-14T14:49:18.528" v="796" actId="20577"/>
          <ac:spMkLst>
            <pc:docMk/>
            <pc:sldMk cId="3234596591" sldId="267"/>
            <ac:spMk id="4" creationId="{23ED750E-D24E-4643-AFB0-64762C57319F}"/>
          </ac:spMkLst>
        </pc:spChg>
        <pc:picChg chg="del">
          <ac:chgData name="zofia kozlowska" userId="S::zofia.kozlowska@glo2.onmicrosoft.com::86183e3b-bc32-4f06-bffe-70189f5b65fb" providerId="AD" clId="Web-{31237B5E-FE3D-B37A-7506-8051531831CF}" dt="2020-12-14T14:49:08.653" v="774"/>
          <ac:picMkLst>
            <pc:docMk/>
            <pc:sldMk cId="3234596591" sldId="267"/>
            <ac:picMk id="2" creationId="{401557D0-E023-4D82-BC1C-4ABAF2017B5B}"/>
          </ac:picMkLst>
        </pc:picChg>
      </pc:sldChg>
      <pc:sldChg chg="delSp modSp add replId modTransition">
        <pc:chgData name="zofia kozlowska" userId="S::zofia.kozlowska@glo2.onmicrosoft.com::86183e3b-bc32-4f06-bffe-70189f5b65fb" providerId="AD" clId="Web-{31237B5E-FE3D-B37A-7506-8051531831CF}" dt="2020-12-14T15:04:32.378" v="1349"/>
        <pc:sldMkLst>
          <pc:docMk/>
          <pc:sldMk cId="4135536198" sldId="268"/>
        </pc:sldMkLst>
        <pc:spChg chg="mod">
          <ac:chgData name="zofia kozlowska" userId="S::zofia.kozlowska@glo2.onmicrosoft.com::86183e3b-bc32-4f06-bffe-70189f5b65fb" providerId="AD" clId="Web-{31237B5E-FE3D-B37A-7506-8051531831CF}" dt="2020-12-14T14:56:04.632" v="895" actId="20577"/>
          <ac:spMkLst>
            <pc:docMk/>
            <pc:sldMk cId="4135536198" sldId="268"/>
            <ac:spMk id="3" creationId="{20C68595-4039-406F-8444-B7C82EED8D6C}"/>
          </ac:spMkLst>
        </pc:spChg>
        <pc:spChg chg="mod">
          <ac:chgData name="zofia kozlowska" userId="S::zofia.kozlowska@glo2.onmicrosoft.com::86183e3b-bc32-4f06-bffe-70189f5b65fb" providerId="AD" clId="Web-{31237B5E-FE3D-B37A-7506-8051531831CF}" dt="2020-12-14T14:48:37.590" v="771" actId="20577"/>
          <ac:spMkLst>
            <pc:docMk/>
            <pc:sldMk cId="4135536198" sldId="268"/>
            <ac:spMk id="4" creationId="{23ED750E-D24E-4643-AFB0-64762C57319F}"/>
          </ac:spMkLst>
        </pc:spChg>
        <pc:picChg chg="del">
          <ac:chgData name="zofia kozlowska" userId="S::zofia.kozlowska@glo2.onmicrosoft.com::86183e3b-bc32-4f06-bffe-70189f5b65fb" providerId="AD" clId="Web-{31237B5E-FE3D-B37A-7506-8051531831CF}" dt="2020-12-14T14:47:43.760" v="754"/>
          <ac:picMkLst>
            <pc:docMk/>
            <pc:sldMk cId="4135536198" sldId="268"/>
            <ac:picMk id="2" creationId="{401557D0-E023-4D82-BC1C-4ABAF2017B5B}"/>
          </ac:picMkLst>
        </pc:picChg>
      </pc:sldChg>
      <pc:sldChg chg="addSp modSp new modTransition">
        <pc:chgData name="zofia kozlowska" userId="S::zofia.kozlowska@glo2.onmicrosoft.com::86183e3b-bc32-4f06-bffe-70189f5b65fb" providerId="AD" clId="Web-{31237B5E-FE3D-B37A-7506-8051531831CF}" dt="2020-12-14T15:04:32.378" v="1349"/>
        <pc:sldMkLst>
          <pc:docMk/>
          <pc:sldMk cId="2861390956" sldId="269"/>
        </pc:sldMkLst>
        <pc:spChg chg="mod">
          <ac:chgData name="zofia kozlowska" userId="S::zofia.kozlowska@glo2.onmicrosoft.com::86183e3b-bc32-4f06-bffe-70189f5b65fb" providerId="AD" clId="Web-{31237B5E-FE3D-B37A-7506-8051531831CF}" dt="2020-12-14T14:59:44.403" v="1017" actId="1076"/>
          <ac:spMkLst>
            <pc:docMk/>
            <pc:sldMk cId="2861390956" sldId="269"/>
            <ac:spMk id="2" creationId="{E6A45C82-DAF3-40CD-89DA-6AF980F18267}"/>
          </ac:spMkLst>
        </pc:spChg>
        <pc:spChg chg="add mod">
          <ac:chgData name="zofia kozlowska" userId="S::zofia.kozlowska@glo2.onmicrosoft.com::86183e3b-bc32-4f06-bffe-70189f5b65fb" providerId="AD" clId="Web-{31237B5E-FE3D-B37A-7506-8051531831CF}" dt="2020-12-14T15:02:25.828" v="1303" actId="1076"/>
          <ac:spMkLst>
            <pc:docMk/>
            <pc:sldMk cId="2861390956" sldId="269"/>
            <ac:spMk id="3" creationId="{97B7EAE6-31FC-4A9A-8112-7804DA4E76FC}"/>
          </ac:spMkLst>
        </pc:spChg>
      </pc:sldChg>
      <pc:sldMasterChg chg="modTransition modSldLayout">
        <pc:chgData name="zofia kozlowska" userId="S::zofia.kozlowska@glo2.onmicrosoft.com::86183e3b-bc32-4f06-bffe-70189f5b65fb" providerId="AD" clId="Web-{31237B5E-FE3D-B37A-7506-8051531831CF}" dt="2020-12-14T15:04:32.378" v="1349"/>
        <pc:sldMasterMkLst>
          <pc:docMk/>
          <pc:sldMasterMk cId="3752848319" sldId="2147483660"/>
        </pc:sldMasterMkLst>
        <pc:sldLayoutChg chg="modTransition">
          <pc:chgData name="zofia kozlowska" userId="S::zofia.kozlowska@glo2.onmicrosoft.com::86183e3b-bc32-4f06-bffe-70189f5b65fb" providerId="AD" clId="Web-{31237B5E-FE3D-B37A-7506-8051531831CF}" dt="2020-12-14T15:04:32.378" v="1349"/>
          <pc:sldLayoutMkLst>
            <pc:docMk/>
            <pc:sldMasterMk cId="3752848319" sldId="2147483660"/>
            <pc:sldLayoutMk cId="2171876046" sldId="2147483661"/>
          </pc:sldLayoutMkLst>
        </pc:sldLayoutChg>
        <pc:sldLayoutChg chg="modTransition">
          <pc:chgData name="zofia kozlowska" userId="S::zofia.kozlowska@glo2.onmicrosoft.com::86183e3b-bc32-4f06-bffe-70189f5b65fb" providerId="AD" clId="Web-{31237B5E-FE3D-B37A-7506-8051531831CF}" dt="2020-12-14T15:04:32.378" v="1349"/>
          <pc:sldLayoutMkLst>
            <pc:docMk/>
            <pc:sldMasterMk cId="3752848319" sldId="2147483660"/>
            <pc:sldLayoutMk cId="2190160256" sldId="2147483662"/>
          </pc:sldLayoutMkLst>
        </pc:sldLayoutChg>
        <pc:sldLayoutChg chg="modTransition">
          <pc:chgData name="zofia kozlowska" userId="S::zofia.kozlowska@glo2.onmicrosoft.com::86183e3b-bc32-4f06-bffe-70189f5b65fb" providerId="AD" clId="Web-{31237B5E-FE3D-B37A-7506-8051531831CF}" dt="2020-12-14T15:04:32.378" v="1349"/>
          <pc:sldLayoutMkLst>
            <pc:docMk/>
            <pc:sldMasterMk cId="3752848319" sldId="2147483660"/>
            <pc:sldLayoutMk cId="257955559" sldId="2147483663"/>
          </pc:sldLayoutMkLst>
        </pc:sldLayoutChg>
        <pc:sldLayoutChg chg="modTransition">
          <pc:chgData name="zofia kozlowska" userId="S::zofia.kozlowska@glo2.onmicrosoft.com::86183e3b-bc32-4f06-bffe-70189f5b65fb" providerId="AD" clId="Web-{31237B5E-FE3D-B37A-7506-8051531831CF}" dt="2020-12-14T15:04:32.378" v="1349"/>
          <pc:sldLayoutMkLst>
            <pc:docMk/>
            <pc:sldMasterMk cId="3752848319" sldId="2147483660"/>
            <pc:sldLayoutMk cId="952959855" sldId="2147483664"/>
          </pc:sldLayoutMkLst>
        </pc:sldLayoutChg>
        <pc:sldLayoutChg chg="modTransition">
          <pc:chgData name="zofia kozlowska" userId="S::zofia.kozlowska@glo2.onmicrosoft.com::86183e3b-bc32-4f06-bffe-70189f5b65fb" providerId="AD" clId="Web-{31237B5E-FE3D-B37A-7506-8051531831CF}" dt="2020-12-14T15:04:32.378" v="1349"/>
          <pc:sldLayoutMkLst>
            <pc:docMk/>
            <pc:sldMasterMk cId="3752848319" sldId="2147483660"/>
            <pc:sldLayoutMk cId="1960327124" sldId="2147483665"/>
          </pc:sldLayoutMkLst>
        </pc:sldLayoutChg>
        <pc:sldLayoutChg chg="modTransition">
          <pc:chgData name="zofia kozlowska" userId="S::zofia.kozlowska@glo2.onmicrosoft.com::86183e3b-bc32-4f06-bffe-70189f5b65fb" providerId="AD" clId="Web-{31237B5E-FE3D-B37A-7506-8051531831CF}" dt="2020-12-14T15:04:32.378" v="1349"/>
          <pc:sldLayoutMkLst>
            <pc:docMk/>
            <pc:sldMasterMk cId="3752848319" sldId="2147483660"/>
            <pc:sldLayoutMk cId="4189700380" sldId="2147483666"/>
          </pc:sldLayoutMkLst>
        </pc:sldLayoutChg>
        <pc:sldLayoutChg chg="modTransition">
          <pc:chgData name="zofia kozlowska" userId="S::zofia.kozlowska@glo2.onmicrosoft.com::86183e3b-bc32-4f06-bffe-70189f5b65fb" providerId="AD" clId="Web-{31237B5E-FE3D-B37A-7506-8051531831CF}" dt="2020-12-14T15:04:32.378" v="1349"/>
          <pc:sldLayoutMkLst>
            <pc:docMk/>
            <pc:sldMasterMk cId="3752848319" sldId="2147483660"/>
            <pc:sldLayoutMk cId="3596277393" sldId="2147483667"/>
          </pc:sldLayoutMkLst>
        </pc:sldLayoutChg>
        <pc:sldLayoutChg chg="modTransition">
          <pc:chgData name="zofia kozlowska" userId="S::zofia.kozlowska@glo2.onmicrosoft.com::86183e3b-bc32-4f06-bffe-70189f5b65fb" providerId="AD" clId="Web-{31237B5E-FE3D-B37A-7506-8051531831CF}" dt="2020-12-14T15:04:32.378" v="1349"/>
          <pc:sldLayoutMkLst>
            <pc:docMk/>
            <pc:sldMasterMk cId="3752848319" sldId="2147483660"/>
            <pc:sldLayoutMk cId="156711165" sldId="2147483668"/>
          </pc:sldLayoutMkLst>
        </pc:sldLayoutChg>
        <pc:sldLayoutChg chg="modTransition">
          <pc:chgData name="zofia kozlowska" userId="S::zofia.kozlowska@glo2.onmicrosoft.com::86183e3b-bc32-4f06-bffe-70189f5b65fb" providerId="AD" clId="Web-{31237B5E-FE3D-B37A-7506-8051531831CF}" dt="2020-12-14T15:04:32.378" v="1349"/>
          <pc:sldLayoutMkLst>
            <pc:docMk/>
            <pc:sldMasterMk cId="3752848319" sldId="2147483660"/>
            <pc:sldLayoutMk cId="284187825" sldId="2147483669"/>
          </pc:sldLayoutMkLst>
        </pc:sldLayoutChg>
        <pc:sldLayoutChg chg="modTransition">
          <pc:chgData name="zofia kozlowska" userId="S::zofia.kozlowska@glo2.onmicrosoft.com::86183e3b-bc32-4f06-bffe-70189f5b65fb" providerId="AD" clId="Web-{31237B5E-FE3D-B37A-7506-8051531831CF}" dt="2020-12-14T15:04:32.378" v="1349"/>
          <pc:sldLayoutMkLst>
            <pc:docMk/>
            <pc:sldMasterMk cId="3752848319" sldId="2147483660"/>
            <pc:sldLayoutMk cId="2366785386" sldId="2147483670"/>
          </pc:sldLayoutMkLst>
        </pc:sldLayoutChg>
        <pc:sldLayoutChg chg="modTransition">
          <pc:chgData name="zofia kozlowska" userId="S::zofia.kozlowska@glo2.onmicrosoft.com::86183e3b-bc32-4f06-bffe-70189f5b65fb" providerId="AD" clId="Web-{31237B5E-FE3D-B37A-7506-8051531831CF}" dt="2020-12-14T15:04:32.378" v="1349"/>
          <pc:sldLayoutMkLst>
            <pc:docMk/>
            <pc:sldMasterMk cId="3752848319" sldId="2147483660"/>
            <pc:sldLayoutMk cId="58900977" sldId="2147483671"/>
          </pc:sldLayoutMkLst>
        </pc:sldLayoutChg>
      </pc:sldMasterChg>
    </pc:docChg>
  </pc:docChgLst>
  <pc:docChgLst>
    <pc:chgData name="zofia kozlowska" userId="S::zofia.kozlowska@glo2.onmicrosoft.com::86183e3b-bc32-4f06-bffe-70189f5b65fb" providerId="AD" clId="Web-{B1A8979A-59CF-11CC-8D4C-AAE4E22C731F}"/>
    <pc:docChg chg="modSld">
      <pc:chgData name="zofia kozlowska" userId="S::zofia.kozlowska@glo2.onmicrosoft.com::86183e3b-bc32-4f06-bffe-70189f5b65fb" providerId="AD" clId="Web-{B1A8979A-59CF-11CC-8D4C-AAE4E22C731F}" dt="2020-12-14T15:06:46.646" v="12" actId="1076"/>
      <pc:docMkLst>
        <pc:docMk/>
      </pc:docMkLst>
      <pc:sldChg chg="modSp">
        <pc:chgData name="zofia kozlowska" userId="S::zofia.kozlowska@glo2.onmicrosoft.com::86183e3b-bc32-4f06-bffe-70189f5b65fb" providerId="AD" clId="Web-{B1A8979A-59CF-11CC-8D4C-AAE4E22C731F}" dt="2020-12-14T15:06:46.646" v="12" actId="1076"/>
        <pc:sldMkLst>
          <pc:docMk/>
          <pc:sldMk cId="2861390956" sldId="269"/>
        </pc:sldMkLst>
        <pc:spChg chg="mod">
          <ac:chgData name="zofia kozlowska" userId="S::zofia.kozlowska@glo2.onmicrosoft.com::86183e3b-bc32-4f06-bffe-70189f5b65fb" providerId="AD" clId="Web-{B1A8979A-59CF-11CC-8D4C-AAE4E22C731F}" dt="2020-12-14T15:06:46.646" v="12" actId="1076"/>
          <ac:spMkLst>
            <pc:docMk/>
            <pc:sldMk cId="2861390956" sldId="269"/>
            <ac:spMk id="3" creationId="{97B7EAE6-31FC-4A9A-8112-7804DA4E76FC}"/>
          </ac:spMkLst>
        </pc:spChg>
      </pc:sldChg>
    </pc:docChg>
  </pc:docChgLst>
  <pc:docChgLst>
    <pc:chgData clId="Web-{26463E74-C266-5AB9-100D-6F5143409936}"/>
    <pc:docChg chg="modSld">
      <pc:chgData name="" userId="" providerId="" clId="Web-{26463E74-C266-5AB9-100D-6F5143409936}" dt="2020-12-13T13:23:10.430" v="5" actId="20577"/>
      <pc:docMkLst>
        <pc:docMk/>
      </pc:docMkLst>
      <pc:sldChg chg="modSp">
        <pc:chgData name="" userId="" providerId="" clId="Web-{26463E74-C266-5AB9-100D-6F5143409936}" dt="2020-12-13T13:23:10.430" v="4" actId="20577"/>
        <pc:sldMkLst>
          <pc:docMk/>
          <pc:sldMk cId="650317164" sldId="256"/>
        </pc:sldMkLst>
        <pc:spChg chg="mod">
          <ac:chgData name="" userId="" providerId="" clId="Web-{26463E74-C266-5AB9-100D-6F5143409936}" dt="2020-12-13T13:23:10.430" v="4" actId="20577"/>
          <ac:spMkLst>
            <pc:docMk/>
            <pc:sldMk cId="650317164" sldId="256"/>
            <ac:spMk id="3" creationId="{00000000-0000-0000-0000-000000000000}"/>
          </ac:spMkLst>
        </pc:spChg>
      </pc:sldChg>
    </pc:docChg>
  </pc:docChgLst>
  <pc:docChgLst>
    <pc:chgData name="zofia jaloszynska" userId="S::zofia.jaloszynska@glo2.onmicrosoft.com::b89305d6-fd4e-4dbd-abf1-1a9e305f8e91" providerId="AD" clId="Web-{7DAAB01D-0F37-07BC-C9AA-7BDCB106C0BB}"/>
    <pc:docChg chg="addSld delSld modSld sldOrd modMainMaster">
      <pc:chgData name="zofia jaloszynska" userId="S::zofia.jaloszynska@glo2.onmicrosoft.com::b89305d6-fd4e-4dbd-abf1-1a9e305f8e91" providerId="AD" clId="Web-{7DAAB01D-0F37-07BC-C9AA-7BDCB106C0BB}" dt="2020-12-14T15:06:06.429" v="1250"/>
      <pc:docMkLst>
        <pc:docMk/>
      </pc:docMkLst>
      <pc:sldChg chg="modTransition">
        <pc:chgData name="zofia jaloszynska" userId="S::zofia.jaloszynska@glo2.onmicrosoft.com::b89305d6-fd4e-4dbd-abf1-1a9e305f8e91" providerId="AD" clId="Web-{7DAAB01D-0F37-07BC-C9AA-7BDCB106C0BB}" dt="2020-12-14T15:06:06.429" v="1250"/>
        <pc:sldMkLst>
          <pc:docMk/>
          <pc:sldMk cId="650317164" sldId="256"/>
        </pc:sldMkLst>
      </pc:sldChg>
      <pc:sldChg chg="modSp">
        <pc:chgData name="zofia jaloszynska" userId="S::zofia.jaloszynska@glo2.onmicrosoft.com::b89305d6-fd4e-4dbd-abf1-1a9e305f8e91" providerId="AD" clId="Web-{7DAAB01D-0F37-07BC-C9AA-7BDCB106C0BB}" dt="2020-12-14T14:18:18.862" v="982" actId="1076"/>
        <pc:sldMkLst>
          <pc:docMk/>
          <pc:sldMk cId="2234523886" sldId="257"/>
        </pc:sldMkLst>
        <pc:spChg chg="mod">
          <ac:chgData name="zofia jaloszynska" userId="S::zofia.jaloszynska@glo2.onmicrosoft.com::b89305d6-fd4e-4dbd-abf1-1a9e305f8e91" providerId="AD" clId="Web-{7DAAB01D-0F37-07BC-C9AA-7BDCB106C0BB}" dt="2020-12-14T13:45:30.597" v="90" actId="20577"/>
          <ac:spMkLst>
            <pc:docMk/>
            <pc:sldMk cId="2234523886" sldId="257"/>
            <ac:spMk id="2" creationId="{A04CD73F-7F63-4615-80E3-EA8932A22363}"/>
          </ac:spMkLst>
        </pc:spChg>
        <pc:spChg chg="mod">
          <ac:chgData name="zofia jaloszynska" userId="S::zofia.jaloszynska@glo2.onmicrosoft.com::b89305d6-fd4e-4dbd-abf1-1a9e305f8e91" providerId="AD" clId="Web-{7DAAB01D-0F37-07BC-C9AA-7BDCB106C0BB}" dt="2020-12-14T14:18:13.080" v="979" actId="20577"/>
          <ac:spMkLst>
            <pc:docMk/>
            <pc:sldMk cId="2234523886" sldId="257"/>
            <ac:spMk id="3" creationId="{FA219104-1FE4-4B49-848C-F48ABAB839A7}"/>
          </ac:spMkLst>
        </pc:spChg>
        <pc:picChg chg="mod">
          <ac:chgData name="zofia jaloszynska" userId="S::zofia.jaloszynska@glo2.onmicrosoft.com::b89305d6-fd4e-4dbd-abf1-1a9e305f8e91" providerId="AD" clId="Web-{7DAAB01D-0F37-07BC-C9AA-7BDCB106C0BB}" dt="2020-12-14T14:18:18.862" v="982" actId="1076"/>
          <ac:picMkLst>
            <pc:docMk/>
            <pc:sldMk cId="2234523886" sldId="257"/>
            <ac:picMk id="4" creationId="{D3003B7B-C972-4BD0-862B-A62605B41FF8}"/>
          </ac:picMkLst>
        </pc:picChg>
      </pc:sldChg>
      <pc:sldChg chg="modSp modTransition">
        <pc:chgData name="zofia jaloszynska" userId="S::zofia.jaloszynska@glo2.onmicrosoft.com::b89305d6-fd4e-4dbd-abf1-1a9e305f8e91" providerId="AD" clId="Web-{7DAAB01D-0F37-07BC-C9AA-7BDCB106C0BB}" dt="2020-12-14T15:06:06.429" v="1250"/>
        <pc:sldMkLst>
          <pc:docMk/>
          <pc:sldMk cId="2027278614" sldId="258"/>
        </pc:sldMkLst>
        <pc:spChg chg="mod">
          <ac:chgData name="zofia jaloszynska" userId="S::zofia.jaloszynska@glo2.onmicrosoft.com::b89305d6-fd4e-4dbd-abf1-1a9e305f8e91" providerId="AD" clId="Web-{7DAAB01D-0F37-07BC-C9AA-7BDCB106C0BB}" dt="2020-12-14T14:17:01.424" v="919" actId="20577"/>
          <ac:spMkLst>
            <pc:docMk/>
            <pc:sldMk cId="2027278614" sldId="258"/>
            <ac:spMk id="3" creationId="{E92B2869-09D0-483B-BCB2-A1A71C03B1AA}"/>
          </ac:spMkLst>
        </pc:spChg>
      </pc:sldChg>
      <pc:sldChg chg="addSp modSp mod modTransition setBg setClrOvrMap">
        <pc:chgData name="zofia jaloszynska" userId="S::zofia.jaloszynska@glo2.onmicrosoft.com::b89305d6-fd4e-4dbd-abf1-1a9e305f8e91" providerId="AD" clId="Web-{7DAAB01D-0F37-07BC-C9AA-7BDCB106C0BB}" dt="2020-12-14T15:06:06.429" v="1250"/>
        <pc:sldMkLst>
          <pc:docMk/>
          <pc:sldMk cId="1845554706" sldId="259"/>
        </pc:sldMkLst>
        <pc:spChg chg="mod">
          <ac:chgData name="zofia jaloszynska" userId="S::zofia.jaloszynska@glo2.onmicrosoft.com::b89305d6-fd4e-4dbd-abf1-1a9e305f8e91" providerId="AD" clId="Web-{7DAAB01D-0F37-07BC-C9AA-7BDCB106C0BB}" dt="2020-12-14T14:21:00.269" v="1066"/>
          <ac:spMkLst>
            <pc:docMk/>
            <pc:sldMk cId="1845554706" sldId="259"/>
            <ac:spMk id="2" creationId="{09A4F9A3-CFDE-4C6B-9808-736D41F0E240}"/>
          </ac:spMkLst>
        </pc:spChg>
        <pc:spChg chg="mod">
          <ac:chgData name="zofia jaloszynska" userId="S::zofia.jaloszynska@glo2.onmicrosoft.com::b89305d6-fd4e-4dbd-abf1-1a9e305f8e91" providerId="AD" clId="Web-{7DAAB01D-0F37-07BC-C9AA-7BDCB106C0BB}" dt="2020-12-14T14:21:12.707" v="1067" actId="20577"/>
          <ac:spMkLst>
            <pc:docMk/>
            <pc:sldMk cId="1845554706" sldId="259"/>
            <ac:spMk id="3" creationId="{0735322D-6241-4AB6-82B4-AC7CB1641DC1}"/>
          </ac:spMkLst>
        </pc:spChg>
        <pc:spChg chg="add">
          <ac:chgData name="zofia jaloszynska" userId="S::zofia.jaloszynska@glo2.onmicrosoft.com::b89305d6-fd4e-4dbd-abf1-1a9e305f8e91" providerId="AD" clId="Web-{7DAAB01D-0F37-07BC-C9AA-7BDCB106C0BB}" dt="2020-12-14T14:21:00.269" v="1066"/>
          <ac:spMkLst>
            <pc:docMk/>
            <pc:sldMk cId="1845554706" sldId="259"/>
            <ac:spMk id="8" creationId="{9B6B47BF-F3D0-4678-9B20-DA45E1BCAD6C}"/>
          </ac:spMkLst>
        </pc:spChg>
        <pc:spChg chg="add">
          <ac:chgData name="zofia jaloszynska" userId="S::zofia.jaloszynska@glo2.onmicrosoft.com::b89305d6-fd4e-4dbd-abf1-1a9e305f8e91" providerId="AD" clId="Web-{7DAAB01D-0F37-07BC-C9AA-7BDCB106C0BB}" dt="2020-12-14T14:21:00.269" v="1066"/>
          <ac:spMkLst>
            <pc:docMk/>
            <pc:sldMk cId="1845554706" sldId="259"/>
            <ac:spMk id="10" creationId="{19334917-3673-4EF2-BA7C-CC83AEEEAE37}"/>
          </ac:spMkLst>
        </pc:spChg>
        <pc:spChg chg="add">
          <ac:chgData name="zofia jaloszynska" userId="S::zofia.jaloszynska@glo2.onmicrosoft.com::b89305d6-fd4e-4dbd-abf1-1a9e305f8e91" providerId="AD" clId="Web-{7DAAB01D-0F37-07BC-C9AA-7BDCB106C0BB}" dt="2020-12-14T14:21:00.269" v="1066"/>
          <ac:spMkLst>
            <pc:docMk/>
            <pc:sldMk cId="1845554706" sldId="259"/>
            <ac:spMk id="12" creationId="{E1589AE1-C0FC-4B66-9C0D-9EB92F40F440}"/>
          </ac:spMkLst>
        </pc:spChg>
      </pc:sldChg>
      <pc:sldChg chg="del">
        <pc:chgData name="zofia jaloszynska" userId="S::zofia.jaloszynska@glo2.onmicrosoft.com::b89305d6-fd4e-4dbd-abf1-1a9e305f8e91" providerId="AD" clId="Web-{7DAAB01D-0F37-07BC-C9AA-7BDCB106C0BB}" dt="2020-12-14T14:08:58.326" v="725"/>
        <pc:sldMkLst>
          <pc:docMk/>
          <pc:sldMk cId="739532477" sldId="260"/>
        </pc:sldMkLst>
      </pc:sldChg>
      <pc:sldChg chg="del">
        <pc:chgData name="zofia jaloszynska" userId="S::zofia.jaloszynska@glo2.onmicrosoft.com::b89305d6-fd4e-4dbd-abf1-1a9e305f8e91" providerId="AD" clId="Web-{7DAAB01D-0F37-07BC-C9AA-7BDCB106C0BB}" dt="2020-12-14T14:08:51.779" v="724"/>
        <pc:sldMkLst>
          <pc:docMk/>
          <pc:sldMk cId="1425297382" sldId="261"/>
        </pc:sldMkLst>
      </pc:sldChg>
      <pc:sldChg chg="addSp delSp modSp new mod modTransition setBg setClrOvrMap">
        <pc:chgData name="zofia jaloszynska" userId="S::zofia.jaloszynska@glo2.onmicrosoft.com::b89305d6-fd4e-4dbd-abf1-1a9e305f8e91" providerId="AD" clId="Web-{7DAAB01D-0F37-07BC-C9AA-7BDCB106C0BB}" dt="2020-12-14T15:06:06.429" v="1250"/>
        <pc:sldMkLst>
          <pc:docMk/>
          <pc:sldMk cId="3590149166" sldId="262"/>
        </pc:sldMkLst>
        <pc:spChg chg="mod">
          <ac:chgData name="zofia jaloszynska" userId="S::zofia.jaloszynska@glo2.onmicrosoft.com::b89305d6-fd4e-4dbd-abf1-1a9e305f8e91" providerId="AD" clId="Web-{7DAAB01D-0F37-07BC-C9AA-7BDCB106C0BB}" dt="2020-12-14T13:57:50.399" v="499" actId="20577"/>
          <ac:spMkLst>
            <pc:docMk/>
            <pc:sldMk cId="3590149166" sldId="262"/>
            <ac:spMk id="2" creationId="{A0FE57C1-B974-4BDF-91FE-55324F55F2B2}"/>
          </ac:spMkLst>
        </pc:spChg>
        <pc:spChg chg="del mod">
          <ac:chgData name="zofia jaloszynska" userId="S::zofia.jaloszynska@glo2.onmicrosoft.com::b89305d6-fd4e-4dbd-abf1-1a9e305f8e91" providerId="AD" clId="Web-{7DAAB01D-0F37-07BC-C9AA-7BDCB106C0BB}" dt="2020-12-14T13:54:04.976" v="476"/>
          <ac:spMkLst>
            <pc:docMk/>
            <pc:sldMk cId="3590149166" sldId="262"/>
            <ac:spMk id="3" creationId="{DDAA8640-89A5-4485-8C24-8DF8AC7B7329}"/>
          </ac:spMkLst>
        </pc:spChg>
        <pc:spChg chg="add del">
          <ac:chgData name="zofia jaloszynska" userId="S::zofia.jaloszynska@glo2.onmicrosoft.com::b89305d6-fd4e-4dbd-abf1-1a9e305f8e91" providerId="AD" clId="Web-{7DAAB01D-0F37-07BC-C9AA-7BDCB106C0BB}" dt="2020-12-14T14:04:19.855" v="687"/>
          <ac:spMkLst>
            <pc:docMk/>
            <pc:sldMk cId="3590149166" sldId="262"/>
            <ac:spMk id="9" creationId="{BFABBCE0-E08C-4BBE-9FD2-E2B253D4D5F2}"/>
          </ac:spMkLst>
        </pc:spChg>
        <pc:spChg chg="add del">
          <ac:chgData name="zofia jaloszynska" userId="S::zofia.jaloszynska@glo2.onmicrosoft.com::b89305d6-fd4e-4dbd-abf1-1a9e305f8e91" providerId="AD" clId="Web-{7DAAB01D-0F37-07BC-C9AA-7BDCB106C0BB}" dt="2020-12-14T14:04:19.855" v="687"/>
          <ac:spMkLst>
            <pc:docMk/>
            <pc:sldMk cId="3590149166" sldId="262"/>
            <ac:spMk id="11" creationId="{FF426BAC-43D6-468E-B6FF-167034D5CE43}"/>
          </ac:spMkLst>
        </pc:spChg>
        <pc:spChg chg="add del">
          <ac:chgData name="zofia jaloszynska" userId="S::zofia.jaloszynska@glo2.onmicrosoft.com::b89305d6-fd4e-4dbd-abf1-1a9e305f8e91" providerId="AD" clId="Web-{7DAAB01D-0F37-07BC-C9AA-7BDCB106C0BB}" dt="2020-12-14T14:04:19.855" v="687"/>
          <ac:spMkLst>
            <pc:docMk/>
            <pc:sldMk cId="3590149166" sldId="262"/>
            <ac:spMk id="13" creationId="{FB02D80E-5995-4C54-8387-5893C2C89473}"/>
          </ac:spMkLst>
        </pc:spChg>
        <pc:spChg chg="add del">
          <ac:chgData name="zofia jaloszynska" userId="S::zofia.jaloszynska@glo2.onmicrosoft.com::b89305d6-fd4e-4dbd-abf1-1a9e305f8e91" providerId="AD" clId="Web-{7DAAB01D-0F37-07BC-C9AA-7BDCB106C0BB}" dt="2020-12-14T14:04:19.855" v="687"/>
          <ac:spMkLst>
            <pc:docMk/>
            <pc:sldMk cId="3590149166" sldId="262"/>
            <ac:spMk id="15" creationId="{896083C8-1401-4950-AF56-E2FAFE42D656}"/>
          </ac:spMkLst>
        </pc:spChg>
        <pc:spChg chg="add">
          <ac:chgData name="zofia jaloszynska" userId="S::zofia.jaloszynska@glo2.onmicrosoft.com::b89305d6-fd4e-4dbd-abf1-1a9e305f8e91" providerId="AD" clId="Web-{7DAAB01D-0F37-07BC-C9AA-7BDCB106C0BB}" dt="2020-12-14T14:04:19.855" v="687"/>
          <ac:spMkLst>
            <pc:docMk/>
            <pc:sldMk cId="3590149166" sldId="262"/>
            <ac:spMk id="20" creationId="{BFABBCE0-E08C-4BBE-9FD2-E2B253D4D5F2}"/>
          </ac:spMkLst>
        </pc:spChg>
        <pc:spChg chg="add">
          <ac:chgData name="zofia jaloszynska" userId="S::zofia.jaloszynska@glo2.onmicrosoft.com::b89305d6-fd4e-4dbd-abf1-1a9e305f8e91" providerId="AD" clId="Web-{7DAAB01D-0F37-07BC-C9AA-7BDCB106C0BB}" dt="2020-12-14T14:04:19.855" v="687"/>
          <ac:spMkLst>
            <pc:docMk/>
            <pc:sldMk cId="3590149166" sldId="262"/>
            <ac:spMk id="22" creationId="{FF426BAC-43D6-468E-B6FF-167034D5CE43}"/>
          </ac:spMkLst>
        </pc:spChg>
        <pc:spChg chg="add">
          <ac:chgData name="zofia jaloszynska" userId="S::zofia.jaloszynska@glo2.onmicrosoft.com::b89305d6-fd4e-4dbd-abf1-1a9e305f8e91" providerId="AD" clId="Web-{7DAAB01D-0F37-07BC-C9AA-7BDCB106C0BB}" dt="2020-12-14T14:04:19.855" v="687"/>
          <ac:spMkLst>
            <pc:docMk/>
            <pc:sldMk cId="3590149166" sldId="262"/>
            <ac:spMk id="24" creationId="{FB02D80E-5995-4C54-8387-5893C2C89473}"/>
          </ac:spMkLst>
        </pc:spChg>
        <pc:spChg chg="add">
          <ac:chgData name="zofia jaloszynska" userId="S::zofia.jaloszynska@glo2.onmicrosoft.com::b89305d6-fd4e-4dbd-abf1-1a9e305f8e91" providerId="AD" clId="Web-{7DAAB01D-0F37-07BC-C9AA-7BDCB106C0BB}" dt="2020-12-14T14:04:19.855" v="687"/>
          <ac:spMkLst>
            <pc:docMk/>
            <pc:sldMk cId="3590149166" sldId="262"/>
            <ac:spMk id="26" creationId="{896083C8-1401-4950-AF56-E2FAFE42D656}"/>
          </ac:spMkLst>
        </pc:spChg>
        <pc:graphicFrameChg chg="add mod modGraphic">
          <ac:chgData name="zofia jaloszynska" userId="S::zofia.jaloszynska@glo2.onmicrosoft.com::b89305d6-fd4e-4dbd-abf1-1a9e305f8e91" providerId="AD" clId="Web-{7DAAB01D-0F37-07BC-C9AA-7BDCB106C0BB}" dt="2020-12-14T14:07:13.950" v="705" actId="20577"/>
          <ac:graphicFrameMkLst>
            <pc:docMk/>
            <pc:sldMk cId="3590149166" sldId="262"/>
            <ac:graphicFrameMk id="5" creationId="{122AB0A8-E754-4DB3-8E78-03CF11517A68}"/>
          </ac:graphicFrameMkLst>
        </pc:graphicFrameChg>
      </pc:sldChg>
      <pc:sldChg chg="addSp modSp new mod modTransition setBg setClrOvrMap">
        <pc:chgData name="zofia jaloszynska" userId="S::zofia.jaloszynska@glo2.onmicrosoft.com::b89305d6-fd4e-4dbd-abf1-1a9e305f8e91" providerId="AD" clId="Web-{7DAAB01D-0F37-07BC-C9AA-7BDCB106C0BB}" dt="2020-12-14T15:06:06.429" v="1250"/>
        <pc:sldMkLst>
          <pc:docMk/>
          <pc:sldMk cId="2010157474" sldId="263"/>
        </pc:sldMkLst>
        <pc:spChg chg="mod">
          <ac:chgData name="zofia jaloszynska" userId="S::zofia.jaloszynska@glo2.onmicrosoft.com::b89305d6-fd4e-4dbd-abf1-1a9e305f8e91" providerId="AD" clId="Web-{7DAAB01D-0F37-07BC-C9AA-7BDCB106C0BB}" dt="2020-12-14T14:12:07.031" v="846"/>
          <ac:spMkLst>
            <pc:docMk/>
            <pc:sldMk cId="2010157474" sldId="263"/>
            <ac:spMk id="2" creationId="{67C1EA97-59C0-4B71-B8D9-0530F2B33CAD}"/>
          </ac:spMkLst>
        </pc:spChg>
        <pc:spChg chg="mod">
          <ac:chgData name="zofia jaloszynska" userId="S::zofia.jaloszynska@glo2.onmicrosoft.com::b89305d6-fd4e-4dbd-abf1-1a9e305f8e91" providerId="AD" clId="Web-{7DAAB01D-0F37-07BC-C9AA-7BDCB106C0BB}" dt="2020-12-14T14:12:31.640" v="853" actId="1076"/>
          <ac:spMkLst>
            <pc:docMk/>
            <pc:sldMk cId="2010157474" sldId="263"/>
            <ac:spMk id="3" creationId="{11D2C3B3-33A4-4518-80B7-5F0FE641EC29}"/>
          </ac:spMkLst>
        </pc:spChg>
        <pc:spChg chg="add">
          <ac:chgData name="zofia jaloszynska" userId="S::zofia.jaloszynska@glo2.onmicrosoft.com::b89305d6-fd4e-4dbd-abf1-1a9e305f8e91" providerId="AD" clId="Web-{7DAAB01D-0F37-07BC-C9AA-7BDCB106C0BB}" dt="2020-12-14T14:12:07.031" v="846"/>
          <ac:spMkLst>
            <pc:docMk/>
            <pc:sldMk cId="2010157474" sldId="263"/>
            <ac:spMk id="8" creationId="{9B6B47BF-F3D0-4678-9B20-DA45E1BCAD6C}"/>
          </ac:spMkLst>
        </pc:spChg>
        <pc:spChg chg="add">
          <ac:chgData name="zofia jaloszynska" userId="S::zofia.jaloszynska@glo2.onmicrosoft.com::b89305d6-fd4e-4dbd-abf1-1a9e305f8e91" providerId="AD" clId="Web-{7DAAB01D-0F37-07BC-C9AA-7BDCB106C0BB}" dt="2020-12-14T14:12:07.031" v="846"/>
          <ac:spMkLst>
            <pc:docMk/>
            <pc:sldMk cId="2010157474" sldId="263"/>
            <ac:spMk id="10" creationId="{19334917-3673-4EF2-BA7C-CC83AEEEAE37}"/>
          </ac:spMkLst>
        </pc:spChg>
        <pc:spChg chg="add">
          <ac:chgData name="zofia jaloszynska" userId="S::zofia.jaloszynska@glo2.onmicrosoft.com::b89305d6-fd4e-4dbd-abf1-1a9e305f8e91" providerId="AD" clId="Web-{7DAAB01D-0F37-07BC-C9AA-7BDCB106C0BB}" dt="2020-12-14T14:12:07.031" v="846"/>
          <ac:spMkLst>
            <pc:docMk/>
            <pc:sldMk cId="2010157474" sldId="263"/>
            <ac:spMk id="12" creationId="{E1589AE1-C0FC-4B66-9C0D-9EB92F40F440}"/>
          </ac:spMkLst>
        </pc:spChg>
      </pc:sldChg>
      <pc:sldChg chg="modSp new del">
        <pc:chgData name="zofia jaloszynska" userId="S::zofia.jaloszynska@glo2.onmicrosoft.com::b89305d6-fd4e-4dbd-abf1-1a9e305f8e91" providerId="AD" clId="Web-{7DAAB01D-0F37-07BC-C9AA-7BDCB106C0BB}" dt="2020-12-14T13:59:39.525" v="515"/>
        <pc:sldMkLst>
          <pc:docMk/>
          <pc:sldMk cId="3745526889" sldId="263"/>
        </pc:sldMkLst>
        <pc:spChg chg="mod">
          <ac:chgData name="zofia jaloszynska" userId="S::zofia.jaloszynska@glo2.onmicrosoft.com::b89305d6-fd4e-4dbd-abf1-1a9e305f8e91" providerId="AD" clId="Web-{7DAAB01D-0F37-07BC-C9AA-7BDCB106C0BB}" dt="2020-12-14T13:59:33.010" v="512" actId="20577"/>
          <ac:spMkLst>
            <pc:docMk/>
            <pc:sldMk cId="3745526889" sldId="263"/>
            <ac:spMk id="2" creationId="{35F034B9-596C-460C-9548-0F09A5C8C118}"/>
          </ac:spMkLst>
        </pc:spChg>
      </pc:sldChg>
      <pc:sldChg chg="modTransition">
        <pc:chgData name="zofia jaloszynska" userId="S::zofia.jaloszynska@glo2.onmicrosoft.com::b89305d6-fd4e-4dbd-abf1-1a9e305f8e91" providerId="AD" clId="Web-{7DAAB01D-0F37-07BC-C9AA-7BDCB106C0BB}" dt="2020-12-14T15:06:06.429" v="1250"/>
        <pc:sldMkLst>
          <pc:docMk/>
          <pc:sldMk cId="2469909623" sldId="264"/>
        </pc:sldMkLst>
      </pc:sldChg>
      <pc:sldChg chg="addSp delSp modSp new mod ord modTransition setBg setClrOvrMap">
        <pc:chgData name="zofia jaloszynska" userId="S::zofia.jaloszynska@glo2.onmicrosoft.com::b89305d6-fd4e-4dbd-abf1-1a9e305f8e91" providerId="AD" clId="Web-{7DAAB01D-0F37-07BC-C9AA-7BDCB106C0BB}" dt="2020-12-14T15:06:06.429" v="1250"/>
        <pc:sldMkLst>
          <pc:docMk/>
          <pc:sldMk cId="2622177105" sldId="265"/>
        </pc:sldMkLst>
        <pc:spChg chg="mod">
          <ac:chgData name="zofia jaloszynska" userId="S::zofia.jaloszynska@glo2.onmicrosoft.com::b89305d6-fd4e-4dbd-abf1-1a9e305f8e91" providerId="AD" clId="Web-{7DAAB01D-0F37-07BC-C9AA-7BDCB106C0BB}" dt="2020-12-14T14:22:30.723" v="1099" actId="20577"/>
          <ac:spMkLst>
            <pc:docMk/>
            <pc:sldMk cId="2622177105" sldId="265"/>
            <ac:spMk id="2" creationId="{A5774541-8E75-4F6E-92EF-39881B6C880A}"/>
          </ac:spMkLst>
        </pc:spChg>
        <pc:spChg chg="mod ord">
          <ac:chgData name="zofia jaloszynska" userId="S::zofia.jaloszynska@glo2.onmicrosoft.com::b89305d6-fd4e-4dbd-abf1-1a9e305f8e91" providerId="AD" clId="Web-{7DAAB01D-0F37-07BC-C9AA-7BDCB106C0BB}" dt="2020-12-14T14:34:41.134" v="1241"/>
          <ac:spMkLst>
            <pc:docMk/>
            <pc:sldMk cId="2622177105" sldId="265"/>
            <ac:spMk id="3" creationId="{20C68595-4039-406F-8444-B7C82EED8D6C}"/>
          </ac:spMkLst>
        </pc:spChg>
        <pc:spChg chg="add del mod">
          <ac:chgData name="zofia jaloszynska" userId="S::zofia.jaloszynska@glo2.onmicrosoft.com::b89305d6-fd4e-4dbd-abf1-1a9e305f8e91" providerId="AD" clId="Web-{7DAAB01D-0F37-07BC-C9AA-7BDCB106C0BB}" dt="2020-12-14T14:34:41.134" v="1241"/>
          <ac:spMkLst>
            <pc:docMk/>
            <pc:sldMk cId="2622177105" sldId="265"/>
            <ac:spMk id="4" creationId="{23ED750E-D24E-4643-AFB0-64762C57319F}"/>
          </ac:spMkLst>
        </pc:spChg>
        <pc:spChg chg="add del">
          <ac:chgData name="zofia jaloszynska" userId="S::zofia.jaloszynska@glo2.onmicrosoft.com::b89305d6-fd4e-4dbd-abf1-1a9e305f8e91" providerId="AD" clId="Web-{7DAAB01D-0F37-07BC-C9AA-7BDCB106C0BB}" dt="2020-12-14T14:34:41.119" v="1240"/>
          <ac:spMkLst>
            <pc:docMk/>
            <pc:sldMk cId="2622177105" sldId="265"/>
            <ac:spMk id="7" creationId="{E9751CB9-7B25-4EB8-9A6F-82F822549F12}"/>
          </ac:spMkLst>
        </pc:spChg>
        <pc:spChg chg="add del">
          <ac:chgData name="zofia jaloszynska" userId="S::zofia.jaloszynska@glo2.onmicrosoft.com::b89305d6-fd4e-4dbd-abf1-1a9e305f8e91" providerId="AD" clId="Web-{7DAAB01D-0F37-07BC-C9AA-7BDCB106C0BB}" dt="2020-12-14T14:34:41.119" v="1240"/>
          <ac:spMkLst>
            <pc:docMk/>
            <pc:sldMk cId="2622177105" sldId="265"/>
            <ac:spMk id="8" creationId="{E1317383-CF3B-4B02-9512-BECBEF6362A4}"/>
          </ac:spMkLst>
        </pc:spChg>
        <pc:spChg chg="add del">
          <ac:chgData name="zofia jaloszynska" userId="S::zofia.jaloszynska@glo2.onmicrosoft.com::b89305d6-fd4e-4dbd-abf1-1a9e305f8e91" providerId="AD" clId="Web-{7DAAB01D-0F37-07BC-C9AA-7BDCB106C0BB}" dt="2020-12-14T14:34:41.119" v="1240"/>
          <ac:spMkLst>
            <pc:docMk/>
            <pc:sldMk cId="2622177105" sldId="265"/>
            <ac:spMk id="9" creationId="{B1D4C7A0-6DF2-4F2D-A45D-F111582974C7}"/>
          </ac:spMkLst>
        </pc:spChg>
        <pc:spChg chg="add del">
          <ac:chgData name="zofia jaloszynska" userId="S::zofia.jaloszynska@glo2.onmicrosoft.com::b89305d6-fd4e-4dbd-abf1-1a9e305f8e91" providerId="AD" clId="Web-{7DAAB01D-0F37-07BC-C9AA-7BDCB106C0BB}" dt="2020-12-14T14:34:30.337" v="1238"/>
          <ac:spMkLst>
            <pc:docMk/>
            <pc:sldMk cId="2622177105" sldId="265"/>
            <ac:spMk id="10" creationId="{88C97474-5879-4DB5-B4F3-F0357104BC8E}"/>
          </ac:spMkLst>
        </pc:spChg>
        <pc:spChg chg="add del">
          <ac:chgData name="zofia jaloszynska" userId="S::zofia.jaloszynska@glo2.onmicrosoft.com::b89305d6-fd4e-4dbd-abf1-1a9e305f8e91" providerId="AD" clId="Web-{7DAAB01D-0F37-07BC-C9AA-7BDCB106C0BB}" dt="2020-12-14T14:34:41.119" v="1240"/>
          <ac:spMkLst>
            <pc:docMk/>
            <pc:sldMk cId="2622177105" sldId="265"/>
            <ac:spMk id="11" creationId="{DBF3943D-BCB6-4B31-809D-A005686483B4}"/>
          </ac:spMkLst>
        </pc:spChg>
        <pc:spChg chg="add del">
          <ac:chgData name="zofia jaloszynska" userId="S::zofia.jaloszynska@glo2.onmicrosoft.com::b89305d6-fd4e-4dbd-abf1-1a9e305f8e91" providerId="AD" clId="Web-{7DAAB01D-0F37-07BC-C9AA-7BDCB106C0BB}" dt="2020-12-14T14:34:30.337" v="1238"/>
          <ac:spMkLst>
            <pc:docMk/>
            <pc:sldMk cId="2622177105" sldId="265"/>
            <ac:spMk id="12" creationId="{7D2AF00E-D433-4047-863F-BCB69CEC3C35}"/>
          </ac:spMkLst>
        </pc:spChg>
        <pc:spChg chg="add del">
          <ac:chgData name="zofia jaloszynska" userId="S::zofia.jaloszynska@glo2.onmicrosoft.com::b89305d6-fd4e-4dbd-abf1-1a9e305f8e91" providerId="AD" clId="Web-{7DAAB01D-0F37-07BC-C9AA-7BDCB106C0BB}" dt="2020-12-14T14:34:41.119" v="1240"/>
          <ac:spMkLst>
            <pc:docMk/>
            <pc:sldMk cId="2622177105" sldId="265"/>
            <ac:spMk id="13" creationId="{39373A6F-2E1F-4613-8E1D-D68057D29F31}"/>
          </ac:spMkLst>
        </pc:spChg>
        <pc:spChg chg="add del">
          <ac:chgData name="zofia jaloszynska" userId="S::zofia.jaloszynska@glo2.onmicrosoft.com::b89305d6-fd4e-4dbd-abf1-1a9e305f8e91" providerId="AD" clId="Web-{7DAAB01D-0F37-07BC-C9AA-7BDCB106C0BB}" dt="2020-12-14T14:34:30.337" v="1238"/>
          <ac:spMkLst>
            <pc:docMk/>
            <pc:sldMk cId="2622177105" sldId="265"/>
            <ac:spMk id="14" creationId="{0997DBEA-6DFC-457A-9850-E535053549D6}"/>
          </ac:spMkLst>
        </pc:spChg>
        <pc:spChg chg="add">
          <ac:chgData name="zofia jaloszynska" userId="S::zofia.jaloszynska@glo2.onmicrosoft.com::b89305d6-fd4e-4dbd-abf1-1a9e305f8e91" providerId="AD" clId="Web-{7DAAB01D-0F37-07BC-C9AA-7BDCB106C0BB}" dt="2020-12-14T14:34:41.134" v="1241"/>
          <ac:spMkLst>
            <pc:docMk/>
            <pc:sldMk cId="2622177105" sldId="265"/>
            <ac:spMk id="15" creationId="{88C97474-5879-4DB5-B4F3-F0357104BC8E}"/>
          </ac:spMkLst>
        </pc:spChg>
        <pc:spChg chg="add del">
          <ac:chgData name="zofia jaloszynska" userId="S::zofia.jaloszynska@glo2.onmicrosoft.com::b89305d6-fd4e-4dbd-abf1-1a9e305f8e91" providerId="AD" clId="Web-{7DAAB01D-0F37-07BC-C9AA-7BDCB106C0BB}" dt="2020-12-14T14:34:30.337" v="1238"/>
          <ac:spMkLst>
            <pc:docMk/>
            <pc:sldMk cId="2622177105" sldId="265"/>
            <ac:spMk id="16" creationId="{79446CF5-953A-4916-BFF4-F5558E5C2359}"/>
          </ac:spMkLst>
        </pc:spChg>
        <pc:spChg chg="add">
          <ac:chgData name="zofia jaloszynska" userId="S::zofia.jaloszynska@glo2.onmicrosoft.com::b89305d6-fd4e-4dbd-abf1-1a9e305f8e91" providerId="AD" clId="Web-{7DAAB01D-0F37-07BC-C9AA-7BDCB106C0BB}" dt="2020-12-14T14:34:41.134" v="1241"/>
          <ac:spMkLst>
            <pc:docMk/>
            <pc:sldMk cId="2622177105" sldId="265"/>
            <ac:spMk id="17" creationId="{7D2AF00E-D433-4047-863F-BCB69CEC3C35}"/>
          </ac:spMkLst>
        </pc:spChg>
        <pc:spChg chg="add del">
          <ac:chgData name="zofia jaloszynska" userId="S::zofia.jaloszynska@glo2.onmicrosoft.com::b89305d6-fd4e-4dbd-abf1-1a9e305f8e91" providerId="AD" clId="Web-{7DAAB01D-0F37-07BC-C9AA-7BDCB106C0BB}" dt="2020-12-14T14:34:30.337" v="1238"/>
          <ac:spMkLst>
            <pc:docMk/>
            <pc:sldMk cId="2622177105" sldId="265"/>
            <ac:spMk id="18" creationId="{477B945C-B433-4DFF-9A67-A5C9257E471C}"/>
          </ac:spMkLst>
        </pc:spChg>
        <pc:spChg chg="add">
          <ac:chgData name="zofia jaloszynska" userId="S::zofia.jaloszynska@glo2.onmicrosoft.com::b89305d6-fd4e-4dbd-abf1-1a9e305f8e91" providerId="AD" clId="Web-{7DAAB01D-0F37-07BC-C9AA-7BDCB106C0BB}" dt="2020-12-14T14:34:41.134" v="1241"/>
          <ac:spMkLst>
            <pc:docMk/>
            <pc:sldMk cId="2622177105" sldId="265"/>
            <ac:spMk id="19" creationId="{0997DBEA-6DFC-457A-9850-E535053549D6}"/>
          </ac:spMkLst>
        </pc:spChg>
        <pc:spChg chg="add">
          <ac:chgData name="zofia jaloszynska" userId="S::zofia.jaloszynska@glo2.onmicrosoft.com::b89305d6-fd4e-4dbd-abf1-1a9e305f8e91" providerId="AD" clId="Web-{7DAAB01D-0F37-07BC-C9AA-7BDCB106C0BB}" dt="2020-12-14T14:34:41.134" v="1241"/>
          <ac:spMkLst>
            <pc:docMk/>
            <pc:sldMk cId="2622177105" sldId="265"/>
            <ac:spMk id="20" creationId="{79446CF5-953A-4916-BFF4-F5558E5C2359}"/>
          </ac:spMkLst>
        </pc:spChg>
        <pc:spChg chg="add">
          <ac:chgData name="zofia jaloszynska" userId="S::zofia.jaloszynska@glo2.onmicrosoft.com::b89305d6-fd4e-4dbd-abf1-1a9e305f8e91" providerId="AD" clId="Web-{7DAAB01D-0F37-07BC-C9AA-7BDCB106C0BB}" dt="2020-12-14T14:34:41.134" v="1241"/>
          <ac:spMkLst>
            <pc:docMk/>
            <pc:sldMk cId="2622177105" sldId="265"/>
            <ac:spMk id="21" creationId="{477B945C-B433-4DFF-9A67-A5C9257E471C}"/>
          </ac:spMkLst>
        </pc:spChg>
        <pc:picChg chg="mod">
          <ac:chgData name="zofia jaloszynska" userId="S::zofia.jaloszynska@glo2.onmicrosoft.com::b89305d6-fd4e-4dbd-abf1-1a9e305f8e91" providerId="AD" clId="Web-{7DAAB01D-0F37-07BC-C9AA-7BDCB106C0BB}" dt="2020-12-14T14:34:53.728" v="1243" actId="14100"/>
          <ac:picMkLst>
            <pc:docMk/>
            <pc:sldMk cId="2622177105" sldId="265"/>
            <ac:picMk id="5" creationId="{8FE0B972-E8B1-4A9E-A99A-5083A5BA7663}"/>
          </ac:picMkLst>
        </pc:picChg>
      </pc:sldChg>
      <pc:sldChg chg="modTransition">
        <pc:chgData name="zofia jaloszynska" userId="S::zofia.jaloszynska@glo2.onmicrosoft.com::b89305d6-fd4e-4dbd-abf1-1a9e305f8e91" providerId="AD" clId="Web-{7DAAB01D-0F37-07BC-C9AA-7BDCB106C0BB}" dt="2020-12-14T15:06:06.429" v="1250"/>
        <pc:sldMkLst>
          <pc:docMk/>
          <pc:sldMk cId="3286732470" sldId="266"/>
        </pc:sldMkLst>
      </pc:sldChg>
      <pc:sldChg chg="modTransition">
        <pc:chgData name="zofia jaloszynska" userId="S::zofia.jaloszynska@glo2.onmicrosoft.com::b89305d6-fd4e-4dbd-abf1-1a9e305f8e91" providerId="AD" clId="Web-{7DAAB01D-0F37-07BC-C9AA-7BDCB106C0BB}" dt="2020-12-14T15:06:06.429" v="1250"/>
        <pc:sldMkLst>
          <pc:docMk/>
          <pc:sldMk cId="3234596591" sldId="267"/>
        </pc:sldMkLst>
      </pc:sldChg>
      <pc:sldChg chg="modTransition">
        <pc:chgData name="zofia jaloszynska" userId="S::zofia.jaloszynska@glo2.onmicrosoft.com::b89305d6-fd4e-4dbd-abf1-1a9e305f8e91" providerId="AD" clId="Web-{7DAAB01D-0F37-07BC-C9AA-7BDCB106C0BB}" dt="2020-12-14T15:06:06.429" v="1250"/>
        <pc:sldMkLst>
          <pc:docMk/>
          <pc:sldMk cId="4135536198" sldId="268"/>
        </pc:sldMkLst>
      </pc:sldChg>
      <pc:sldChg chg="modSp modTransition">
        <pc:chgData name="zofia jaloszynska" userId="S::zofia.jaloszynska@glo2.onmicrosoft.com::b89305d6-fd4e-4dbd-abf1-1a9e305f8e91" providerId="AD" clId="Web-{7DAAB01D-0F37-07BC-C9AA-7BDCB106C0BB}" dt="2020-12-14T15:06:06.429" v="1250"/>
        <pc:sldMkLst>
          <pc:docMk/>
          <pc:sldMk cId="2861390956" sldId="269"/>
        </pc:sldMkLst>
        <pc:spChg chg="mod">
          <ac:chgData name="zofia jaloszynska" userId="S::zofia.jaloszynska@glo2.onmicrosoft.com::b89305d6-fd4e-4dbd-abf1-1a9e305f8e91" providerId="AD" clId="Web-{7DAAB01D-0F37-07BC-C9AA-7BDCB106C0BB}" dt="2020-12-14T15:03:25.381" v="1244" actId="1076"/>
          <ac:spMkLst>
            <pc:docMk/>
            <pc:sldMk cId="2861390956" sldId="269"/>
            <ac:spMk id="3" creationId="{97B7EAE6-31FC-4A9A-8112-7804DA4E76FC}"/>
          </ac:spMkLst>
        </pc:spChg>
      </pc:sldChg>
      <pc:sldMasterChg chg="modTransition modSldLayout">
        <pc:chgData name="zofia jaloszynska" userId="S::zofia.jaloszynska@glo2.onmicrosoft.com::b89305d6-fd4e-4dbd-abf1-1a9e305f8e91" providerId="AD" clId="Web-{7DAAB01D-0F37-07BC-C9AA-7BDCB106C0BB}" dt="2020-12-14T15:06:06.429" v="1250"/>
        <pc:sldMasterMkLst>
          <pc:docMk/>
          <pc:sldMasterMk cId="3752848319" sldId="2147483660"/>
        </pc:sldMasterMkLst>
        <pc:sldLayoutChg chg="modTransition">
          <pc:chgData name="zofia jaloszynska" userId="S::zofia.jaloszynska@glo2.onmicrosoft.com::b89305d6-fd4e-4dbd-abf1-1a9e305f8e91" providerId="AD" clId="Web-{7DAAB01D-0F37-07BC-C9AA-7BDCB106C0BB}" dt="2020-12-14T15:06:06.429" v="1250"/>
          <pc:sldLayoutMkLst>
            <pc:docMk/>
            <pc:sldMasterMk cId="3752848319" sldId="2147483660"/>
            <pc:sldLayoutMk cId="2171876046" sldId="2147483661"/>
          </pc:sldLayoutMkLst>
        </pc:sldLayoutChg>
        <pc:sldLayoutChg chg="modTransition">
          <pc:chgData name="zofia jaloszynska" userId="S::zofia.jaloszynska@glo2.onmicrosoft.com::b89305d6-fd4e-4dbd-abf1-1a9e305f8e91" providerId="AD" clId="Web-{7DAAB01D-0F37-07BC-C9AA-7BDCB106C0BB}" dt="2020-12-14T15:06:06.429" v="1250"/>
          <pc:sldLayoutMkLst>
            <pc:docMk/>
            <pc:sldMasterMk cId="3752848319" sldId="2147483660"/>
            <pc:sldLayoutMk cId="2190160256" sldId="2147483662"/>
          </pc:sldLayoutMkLst>
        </pc:sldLayoutChg>
        <pc:sldLayoutChg chg="modTransition">
          <pc:chgData name="zofia jaloszynska" userId="S::zofia.jaloszynska@glo2.onmicrosoft.com::b89305d6-fd4e-4dbd-abf1-1a9e305f8e91" providerId="AD" clId="Web-{7DAAB01D-0F37-07BC-C9AA-7BDCB106C0BB}" dt="2020-12-14T15:06:06.429" v="1250"/>
          <pc:sldLayoutMkLst>
            <pc:docMk/>
            <pc:sldMasterMk cId="3752848319" sldId="2147483660"/>
            <pc:sldLayoutMk cId="257955559" sldId="2147483663"/>
          </pc:sldLayoutMkLst>
        </pc:sldLayoutChg>
        <pc:sldLayoutChg chg="modTransition">
          <pc:chgData name="zofia jaloszynska" userId="S::zofia.jaloszynska@glo2.onmicrosoft.com::b89305d6-fd4e-4dbd-abf1-1a9e305f8e91" providerId="AD" clId="Web-{7DAAB01D-0F37-07BC-C9AA-7BDCB106C0BB}" dt="2020-12-14T15:06:06.429" v="1250"/>
          <pc:sldLayoutMkLst>
            <pc:docMk/>
            <pc:sldMasterMk cId="3752848319" sldId="2147483660"/>
            <pc:sldLayoutMk cId="952959855" sldId="2147483664"/>
          </pc:sldLayoutMkLst>
        </pc:sldLayoutChg>
        <pc:sldLayoutChg chg="modTransition">
          <pc:chgData name="zofia jaloszynska" userId="S::zofia.jaloszynska@glo2.onmicrosoft.com::b89305d6-fd4e-4dbd-abf1-1a9e305f8e91" providerId="AD" clId="Web-{7DAAB01D-0F37-07BC-C9AA-7BDCB106C0BB}" dt="2020-12-14T15:06:06.429" v="1250"/>
          <pc:sldLayoutMkLst>
            <pc:docMk/>
            <pc:sldMasterMk cId="3752848319" sldId="2147483660"/>
            <pc:sldLayoutMk cId="1960327124" sldId="2147483665"/>
          </pc:sldLayoutMkLst>
        </pc:sldLayoutChg>
        <pc:sldLayoutChg chg="modTransition">
          <pc:chgData name="zofia jaloszynska" userId="S::zofia.jaloszynska@glo2.onmicrosoft.com::b89305d6-fd4e-4dbd-abf1-1a9e305f8e91" providerId="AD" clId="Web-{7DAAB01D-0F37-07BC-C9AA-7BDCB106C0BB}" dt="2020-12-14T15:06:06.429" v="1250"/>
          <pc:sldLayoutMkLst>
            <pc:docMk/>
            <pc:sldMasterMk cId="3752848319" sldId="2147483660"/>
            <pc:sldLayoutMk cId="4189700380" sldId="2147483666"/>
          </pc:sldLayoutMkLst>
        </pc:sldLayoutChg>
        <pc:sldLayoutChg chg="modTransition">
          <pc:chgData name="zofia jaloszynska" userId="S::zofia.jaloszynska@glo2.onmicrosoft.com::b89305d6-fd4e-4dbd-abf1-1a9e305f8e91" providerId="AD" clId="Web-{7DAAB01D-0F37-07BC-C9AA-7BDCB106C0BB}" dt="2020-12-14T15:06:06.429" v="1250"/>
          <pc:sldLayoutMkLst>
            <pc:docMk/>
            <pc:sldMasterMk cId="3752848319" sldId="2147483660"/>
            <pc:sldLayoutMk cId="3596277393" sldId="2147483667"/>
          </pc:sldLayoutMkLst>
        </pc:sldLayoutChg>
        <pc:sldLayoutChg chg="modTransition">
          <pc:chgData name="zofia jaloszynska" userId="S::zofia.jaloszynska@glo2.onmicrosoft.com::b89305d6-fd4e-4dbd-abf1-1a9e305f8e91" providerId="AD" clId="Web-{7DAAB01D-0F37-07BC-C9AA-7BDCB106C0BB}" dt="2020-12-14T15:06:06.429" v="1250"/>
          <pc:sldLayoutMkLst>
            <pc:docMk/>
            <pc:sldMasterMk cId="3752848319" sldId="2147483660"/>
            <pc:sldLayoutMk cId="156711165" sldId="2147483668"/>
          </pc:sldLayoutMkLst>
        </pc:sldLayoutChg>
        <pc:sldLayoutChg chg="modTransition">
          <pc:chgData name="zofia jaloszynska" userId="S::zofia.jaloszynska@glo2.onmicrosoft.com::b89305d6-fd4e-4dbd-abf1-1a9e305f8e91" providerId="AD" clId="Web-{7DAAB01D-0F37-07BC-C9AA-7BDCB106C0BB}" dt="2020-12-14T15:06:06.429" v="1250"/>
          <pc:sldLayoutMkLst>
            <pc:docMk/>
            <pc:sldMasterMk cId="3752848319" sldId="2147483660"/>
            <pc:sldLayoutMk cId="284187825" sldId="2147483669"/>
          </pc:sldLayoutMkLst>
        </pc:sldLayoutChg>
        <pc:sldLayoutChg chg="modTransition">
          <pc:chgData name="zofia jaloszynska" userId="S::zofia.jaloszynska@glo2.onmicrosoft.com::b89305d6-fd4e-4dbd-abf1-1a9e305f8e91" providerId="AD" clId="Web-{7DAAB01D-0F37-07BC-C9AA-7BDCB106C0BB}" dt="2020-12-14T15:06:06.429" v="1250"/>
          <pc:sldLayoutMkLst>
            <pc:docMk/>
            <pc:sldMasterMk cId="3752848319" sldId="2147483660"/>
            <pc:sldLayoutMk cId="2366785386" sldId="2147483670"/>
          </pc:sldLayoutMkLst>
        </pc:sldLayoutChg>
        <pc:sldLayoutChg chg="modTransition">
          <pc:chgData name="zofia jaloszynska" userId="S::zofia.jaloszynska@glo2.onmicrosoft.com::b89305d6-fd4e-4dbd-abf1-1a9e305f8e91" providerId="AD" clId="Web-{7DAAB01D-0F37-07BC-C9AA-7BDCB106C0BB}" dt="2020-12-14T15:06:06.429" v="1250"/>
          <pc:sldLayoutMkLst>
            <pc:docMk/>
            <pc:sldMasterMk cId="3752848319" sldId="2147483660"/>
            <pc:sldLayoutMk cId="58900977" sldId="2147483671"/>
          </pc:sldLayoutMkLst>
        </pc:sldLayoutChg>
      </pc:sldMasterChg>
    </pc:docChg>
  </pc:docChgLst>
  <pc:docChgLst>
    <pc:chgData name="zofia jaloszynska" userId="S::zofia.jaloszynska@glo2.onmicrosoft.com::b89305d6-fd4e-4dbd-abf1-1a9e305f8e91" providerId="AD" clId="Web-{5BB8D976-6BFD-4E17-B4DD-202B91DB59AF}"/>
    <pc:docChg chg="addSld modSld addMainMaster delMainMaster">
      <pc:chgData name="zofia jaloszynska" userId="S::zofia.jaloszynska@glo2.onmicrosoft.com::b89305d6-fd4e-4dbd-abf1-1a9e305f8e91" providerId="AD" clId="Web-{5BB8D976-6BFD-4E17-B4DD-202B91DB59AF}" dt="2020-12-13T13:27:24.764" v="174" actId="20577"/>
      <pc:docMkLst>
        <pc:docMk/>
      </pc:docMkLst>
      <pc:sldChg chg="addSp modSp mod setBg modClrScheme chgLayout">
        <pc:chgData name="zofia jaloszynska" userId="S::zofia.jaloszynska@glo2.onmicrosoft.com::b89305d6-fd4e-4dbd-abf1-1a9e305f8e91" providerId="AD" clId="Web-{5BB8D976-6BFD-4E17-B4DD-202B91DB59AF}" dt="2020-12-13T13:27:22.764" v="172" actId="20577"/>
        <pc:sldMkLst>
          <pc:docMk/>
          <pc:sldMk cId="650317164" sldId="256"/>
        </pc:sldMkLst>
        <pc:spChg chg="mod">
          <ac:chgData name="zofia jaloszynska" userId="S::zofia.jaloszynska@glo2.onmicrosoft.com::b89305d6-fd4e-4dbd-abf1-1a9e305f8e91" providerId="AD" clId="Web-{5BB8D976-6BFD-4E17-B4DD-202B91DB59AF}" dt="2020-12-13T13:25:55.013" v="158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zofia jaloszynska" userId="S::zofia.jaloszynska@glo2.onmicrosoft.com::b89305d6-fd4e-4dbd-abf1-1a9e305f8e91" providerId="AD" clId="Web-{5BB8D976-6BFD-4E17-B4DD-202B91DB59AF}" dt="2020-12-13T13:27:22.764" v="172" actId="20577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zofia jaloszynska" userId="S::zofia.jaloszynska@glo2.onmicrosoft.com::b89305d6-fd4e-4dbd-abf1-1a9e305f8e91" providerId="AD" clId="Web-{5BB8D976-6BFD-4E17-B4DD-202B91DB59AF}" dt="2020-12-13T13:20:34.524" v="0"/>
          <ac:spMkLst>
            <pc:docMk/>
            <pc:sldMk cId="650317164" sldId="256"/>
            <ac:spMk id="9" creationId="{C1FA8F66-3B85-411D-A2A6-A50DF3026D9A}"/>
          </ac:spMkLst>
        </pc:spChg>
        <pc:spChg chg="add">
          <ac:chgData name="zofia jaloszynska" userId="S::zofia.jaloszynska@glo2.onmicrosoft.com::b89305d6-fd4e-4dbd-abf1-1a9e305f8e91" providerId="AD" clId="Web-{5BB8D976-6BFD-4E17-B4DD-202B91DB59AF}" dt="2020-12-13T13:20:34.524" v="0"/>
          <ac:spMkLst>
            <pc:docMk/>
            <pc:sldMk cId="650317164" sldId="256"/>
            <ac:spMk id="11" creationId="{4179E790-E691-4202-B7FA-62924FC8D195}"/>
          </ac:spMkLst>
        </pc:spChg>
        <pc:spChg chg="add">
          <ac:chgData name="zofia jaloszynska" userId="S::zofia.jaloszynska@glo2.onmicrosoft.com::b89305d6-fd4e-4dbd-abf1-1a9e305f8e91" providerId="AD" clId="Web-{5BB8D976-6BFD-4E17-B4DD-202B91DB59AF}" dt="2020-12-13T13:20:34.524" v="0"/>
          <ac:spMkLst>
            <pc:docMk/>
            <pc:sldMk cId="650317164" sldId="256"/>
            <ac:spMk id="13" creationId="{8948E893-2ADD-4217-A42A-2A3642062CD3}"/>
          </ac:spMkLst>
        </pc:spChg>
        <pc:spChg chg="add">
          <ac:chgData name="zofia jaloszynska" userId="S::zofia.jaloszynska@glo2.onmicrosoft.com::b89305d6-fd4e-4dbd-abf1-1a9e305f8e91" providerId="AD" clId="Web-{5BB8D976-6BFD-4E17-B4DD-202B91DB59AF}" dt="2020-12-13T13:20:34.524" v="0"/>
          <ac:spMkLst>
            <pc:docMk/>
            <pc:sldMk cId="650317164" sldId="256"/>
            <ac:spMk id="15" creationId="{065EE0A0-4DA6-4AA2-A475-14DB03C55AFA}"/>
          </ac:spMkLst>
        </pc:spChg>
        <pc:spChg chg="add">
          <ac:chgData name="zofia jaloszynska" userId="S::zofia.jaloszynska@glo2.onmicrosoft.com::b89305d6-fd4e-4dbd-abf1-1a9e305f8e91" providerId="AD" clId="Web-{5BB8D976-6BFD-4E17-B4DD-202B91DB59AF}" dt="2020-12-13T13:20:34.524" v="0"/>
          <ac:spMkLst>
            <pc:docMk/>
            <pc:sldMk cId="650317164" sldId="256"/>
            <ac:spMk id="17" creationId="{B8CA4804-EA09-4D34-BDBD-C31FC5DD988B}"/>
          </ac:spMkLst>
        </pc:spChg>
        <pc:picChg chg="add">
          <ac:chgData name="zofia jaloszynska" userId="S::zofia.jaloszynska@glo2.onmicrosoft.com::b89305d6-fd4e-4dbd-abf1-1a9e305f8e91" providerId="AD" clId="Web-{5BB8D976-6BFD-4E17-B4DD-202B91DB59AF}" dt="2020-12-13T13:20:34.524" v="0"/>
          <ac:picMkLst>
            <pc:docMk/>
            <pc:sldMk cId="650317164" sldId="256"/>
            <ac:picMk id="4" creationId="{36CD2E05-FA6D-4000-8728-A48C1DA59A29}"/>
          </ac:picMkLst>
        </pc:picChg>
      </pc:sldChg>
      <pc:sldChg chg="modSp new">
        <pc:chgData name="zofia jaloszynska" userId="S::zofia.jaloszynska@glo2.onmicrosoft.com::b89305d6-fd4e-4dbd-abf1-1a9e305f8e91" providerId="AD" clId="Web-{5BB8D976-6BFD-4E17-B4DD-202B91DB59AF}" dt="2020-12-13T13:23:01.479" v="94" actId="20577"/>
        <pc:sldMkLst>
          <pc:docMk/>
          <pc:sldMk cId="2234523886" sldId="257"/>
        </pc:sldMkLst>
        <pc:spChg chg="mod">
          <ac:chgData name="zofia jaloszynska" userId="S::zofia.jaloszynska@glo2.onmicrosoft.com::b89305d6-fd4e-4dbd-abf1-1a9e305f8e91" providerId="AD" clId="Web-{5BB8D976-6BFD-4E17-B4DD-202B91DB59AF}" dt="2020-12-13T13:23:01.479" v="94" actId="20577"/>
          <ac:spMkLst>
            <pc:docMk/>
            <pc:sldMk cId="2234523886" sldId="257"/>
            <ac:spMk id="3" creationId="{FA219104-1FE4-4B49-848C-F48ABAB839A7}"/>
          </ac:spMkLst>
        </pc:spChg>
      </pc:sldChg>
      <pc:sldMasterChg chg="del delSldLayout">
        <pc:chgData name="zofia jaloszynska" userId="S::zofia.jaloszynska@glo2.onmicrosoft.com::b89305d6-fd4e-4dbd-abf1-1a9e305f8e91" providerId="AD" clId="Web-{5BB8D976-6BFD-4E17-B4DD-202B91DB59AF}" dt="2020-12-13T13:20:34.524" v="0"/>
        <pc:sldMasterMkLst>
          <pc:docMk/>
          <pc:sldMasterMk cId="3926633689" sldId="2147483648"/>
        </pc:sldMasterMkLst>
        <pc:sldLayoutChg chg="del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replId addSldLayout">
        <pc:chgData name="zofia jaloszynska" userId="S::zofia.jaloszynska@glo2.onmicrosoft.com::b89305d6-fd4e-4dbd-abf1-1a9e305f8e91" providerId="AD" clId="Web-{5BB8D976-6BFD-4E17-B4DD-202B91DB59AF}" dt="2020-12-13T13:20:34.524" v="0"/>
        <pc:sldMasterMkLst>
          <pc:docMk/>
          <pc:sldMasterMk cId="3752848319" sldId="2147483660"/>
        </pc:sldMasterMkLst>
        <pc:sldLayoutChg chg="add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752848319" sldId="2147483660"/>
            <pc:sldLayoutMk cId="2171876046" sldId="2147483661"/>
          </pc:sldLayoutMkLst>
        </pc:sldLayoutChg>
        <pc:sldLayoutChg chg="add replId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752848319" sldId="2147483660"/>
            <pc:sldLayoutMk cId="2190160256" sldId="2147483662"/>
          </pc:sldLayoutMkLst>
        </pc:sldLayoutChg>
        <pc:sldLayoutChg chg="add replId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752848319" sldId="2147483660"/>
            <pc:sldLayoutMk cId="257955559" sldId="2147483663"/>
          </pc:sldLayoutMkLst>
        </pc:sldLayoutChg>
        <pc:sldLayoutChg chg="add replId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752848319" sldId="2147483660"/>
            <pc:sldLayoutMk cId="952959855" sldId="2147483664"/>
          </pc:sldLayoutMkLst>
        </pc:sldLayoutChg>
        <pc:sldLayoutChg chg="add replId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752848319" sldId="2147483660"/>
            <pc:sldLayoutMk cId="1960327124" sldId="2147483665"/>
          </pc:sldLayoutMkLst>
        </pc:sldLayoutChg>
        <pc:sldLayoutChg chg="add replId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752848319" sldId="2147483660"/>
            <pc:sldLayoutMk cId="4189700380" sldId="2147483666"/>
          </pc:sldLayoutMkLst>
        </pc:sldLayoutChg>
        <pc:sldLayoutChg chg="add replId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752848319" sldId="2147483660"/>
            <pc:sldLayoutMk cId="3596277393" sldId="2147483667"/>
          </pc:sldLayoutMkLst>
        </pc:sldLayoutChg>
        <pc:sldLayoutChg chg="add replId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752848319" sldId="2147483660"/>
            <pc:sldLayoutMk cId="156711165" sldId="2147483668"/>
          </pc:sldLayoutMkLst>
        </pc:sldLayoutChg>
        <pc:sldLayoutChg chg="add replId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752848319" sldId="2147483660"/>
            <pc:sldLayoutMk cId="284187825" sldId="2147483669"/>
          </pc:sldLayoutMkLst>
        </pc:sldLayoutChg>
        <pc:sldLayoutChg chg="add replId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752848319" sldId="2147483660"/>
            <pc:sldLayoutMk cId="2366785386" sldId="2147483670"/>
          </pc:sldLayoutMkLst>
        </pc:sldLayoutChg>
        <pc:sldLayoutChg chg="add replId">
          <pc:chgData name="zofia jaloszynska" userId="S::zofia.jaloszynska@glo2.onmicrosoft.com::b89305d6-fd4e-4dbd-abf1-1a9e305f8e91" providerId="AD" clId="Web-{5BB8D976-6BFD-4E17-B4DD-202B91DB59AF}" dt="2020-12-13T13:20:34.524" v="0"/>
          <pc:sldLayoutMkLst>
            <pc:docMk/>
            <pc:sldMasterMk cId="3752848319" sldId="2147483660"/>
            <pc:sldLayoutMk cId="58900977" sldId="2147483671"/>
          </pc:sldLayoutMkLst>
        </pc:sldLayoutChg>
      </pc:sldMasterChg>
    </pc:docChg>
  </pc:docChgLst>
  <pc:docChgLst>
    <pc:chgData name="zofia kozlowska" userId="S::zofia.kozlowska@glo2.onmicrosoft.com::86183e3b-bc32-4f06-bffe-70189f5b65fb" providerId="AD" clId="Web-{26463E74-C266-5AB9-100D-6F5143409936}"/>
    <pc:docChg chg="modSld">
      <pc:chgData name="zofia kozlowska" userId="S::zofia.kozlowska@glo2.onmicrosoft.com::86183e3b-bc32-4f06-bffe-70189f5b65fb" providerId="AD" clId="Web-{26463E74-C266-5AB9-100D-6F5143409936}" dt="2020-12-13T13:37:05.486" v="276" actId="1076"/>
      <pc:docMkLst>
        <pc:docMk/>
      </pc:docMkLst>
      <pc:sldChg chg="modSp">
        <pc:chgData name="zofia kozlowska" userId="S::zofia.kozlowska@glo2.onmicrosoft.com::86183e3b-bc32-4f06-bffe-70189f5b65fb" providerId="AD" clId="Web-{26463E74-C266-5AB9-100D-6F5143409936}" dt="2020-12-13T13:36:04.047" v="240" actId="20577"/>
        <pc:sldMkLst>
          <pc:docMk/>
          <pc:sldMk cId="650317164" sldId="256"/>
        </pc:sldMkLst>
        <pc:spChg chg="mod">
          <ac:chgData name="zofia kozlowska" userId="S::zofia.kozlowska@glo2.onmicrosoft.com::86183e3b-bc32-4f06-bffe-70189f5b65fb" providerId="AD" clId="Web-{26463E74-C266-5AB9-100D-6F5143409936}" dt="2020-12-13T13:36:04.047" v="240" actId="20577"/>
          <ac:spMkLst>
            <pc:docMk/>
            <pc:sldMk cId="650317164" sldId="256"/>
            <ac:spMk id="3" creationId="{00000000-0000-0000-0000-000000000000}"/>
          </ac:spMkLst>
        </pc:spChg>
      </pc:sldChg>
      <pc:sldChg chg="addSp modSp">
        <pc:chgData name="zofia kozlowska" userId="S::zofia.kozlowska@glo2.onmicrosoft.com::86183e3b-bc32-4f06-bffe-70189f5b65fb" providerId="AD" clId="Web-{26463E74-C266-5AB9-100D-6F5143409936}" dt="2020-12-13T13:37:05.486" v="276" actId="1076"/>
        <pc:sldMkLst>
          <pc:docMk/>
          <pc:sldMk cId="2234523886" sldId="257"/>
        </pc:sldMkLst>
        <pc:spChg chg="mod">
          <ac:chgData name="zofia kozlowska" userId="S::zofia.kozlowska@glo2.onmicrosoft.com::86183e3b-bc32-4f06-bffe-70189f5b65fb" providerId="AD" clId="Web-{26463E74-C266-5AB9-100D-6F5143409936}" dt="2020-12-13T13:36:59.314" v="273" actId="20577"/>
          <ac:spMkLst>
            <pc:docMk/>
            <pc:sldMk cId="2234523886" sldId="257"/>
            <ac:spMk id="3" creationId="{FA219104-1FE4-4B49-848C-F48ABAB839A7}"/>
          </ac:spMkLst>
        </pc:spChg>
        <pc:picChg chg="add mod">
          <ac:chgData name="zofia kozlowska" userId="S::zofia.kozlowska@glo2.onmicrosoft.com::86183e3b-bc32-4f06-bffe-70189f5b65fb" providerId="AD" clId="Web-{26463E74-C266-5AB9-100D-6F5143409936}" dt="2020-12-13T13:37:05.486" v="276" actId="1076"/>
          <ac:picMkLst>
            <pc:docMk/>
            <pc:sldMk cId="2234523886" sldId="257"/>
            <ac:picMk id="4" creationId="{D3003B7B-C972-4BD0-862B-A62605B41FF8}"/>
          </ac:picMkLst>
        </pc:picChg>
      </pc:sldChg>
    </pc:docChg>
  </pc:docChgLst>
  <pc:docChgLst>
    <pc:chgData name="katarzyna tassarek" userId="S::katarzyna.tassarek@glo2.onmicrosoft.com::a2e38a1a-2281-4fff-8189-9dc2ff722d81" providerId="AD" clId="Web-{4ABB8113-308A-1A83-5CE2-7523A60FCAB4}"/>
    <pc:docChg chg="modSld">
      <pc:chgData name="katarzyna tassarek" userId="S::katarzyna.tassarek@glo2.onmicrosoft.com::a2e38a1a-2281-4fff-8189-9dc2ff722d81" providerId="AD" clId="Web-{4ABB8113-308A-1A83-5CE2-7523A60FCAB4}" dt="2020-12-14T14:57:39.204" v="36" actId="1076"/>
      <pc:docMkLst>
        <pc:docMk/>
      </pc:docMkLst>
      <pc:sldChg chg="addSp delSp modSp">
        <pc:chgData name="katarzyna tassarek" userId="S::katarzyna.tassarek@glo2.onmicrosoft.com::a2e38a1a-2281-4fff-8189-9dc2ff722d81" providerId="AD" clId="Web-{4ABB8113-308A-1A83-5CE2-7523A60FCAB4}" dt="2020-12-14T14:50:35.448" v="17" actId="14100"/>
        <pc:sldMkLst>
          <pc:docMk/>
          <pc:sldMk cId="2622177105" sldId="265"/>
        </pc:sldMkLst>
        <pc:spChg chg="mod">
          <ac:chgData name="katarzyna tassarek" userId="S::katarzyna.tassarek@glo2.onmicrosoft.com::a2e38a1a-2281-4fff-8189-9dc2ff722d81" providerId="AD" clId="Web-{4ABB8113-308A-1A83-5CE2-7523A60FCAB4}" dt="2020-12-14T14:30:51.416" v="0" actId="14100"/>
          <ac:spMkLst>
            <pc:docMk/>
            <pc:sldMk cId="2622177105" sldId="265"/>
            <ac:spMk id="3" creationId="{20C68595-4039-406F-8444-B7C82EED8D6C}"/>
          </ac:spMkLst>
        </pc:spChg>
        <pc:picChg chg="add del mod">
          <ac:chgData name="katarzyna tassarek" userId="S::katarzyna.tassarek@glo2.onmicrosoft.com::a2e38a1a-2281-4fff-8189-9dc2ff722d81" providerId="AD" clId="Web-{4ABB8113-308A-1A83-5CE2-7523A60FCAB4}" dt="2020-12-14T14:49:52.932" v="8"/>
          <ac:picMkLst>
            <pc:docMk/>
            <pc:sldMk cId="2622177105" sldId="265"/>
            <ac:picMk id="2" creationId="{9CC6A940-BAAE-4E0F-B257-D5497C20B6A8}"/>
          </ac:picMkLst>
        </pc:picChg>
        <pc:picChg chg="add del mod">
          <ac:chgData name="katarzyna tassarek" userId="S::katarzyna.tassarek@glo2.onmicrosoft.com::a2e38a1a-2281-4fff-8189-9dc2ff722d81" providerId="AD" clId="Web-{4ABB8113-308A-1A83-5CE2-7523A60FCAB4}" dt="2020-12-14T14:48:10.821" v="6"/>
          <ac:picMkLst>
            <pc:docMk/>
            <pc:sldMk cId="2622177105" sldId="265"/>
            <ac:picMk id="5" creationId="{8FE0B972-E8B1-4A9E-A99A-5083A5BA7663}"/>
          </ac:picMkLst>
        </pc:picChg>
        <pc:picChg chg="add mod modCrop">
          <ac:chgData name="katarzyna tassarek" userId="S::katarzyna.tassarek@glo2.onmicrosoft.com::a2e38a1a-2281-4fff-8189-9dc2ff722d81" providerId="AD" clId="Web-{4ABB8113-308A-1A83-5CE2-7523A60FCAB4}" dt="2020-12-14T14:50:35.448" v="17" actId="14100"/>
          <ac:picMkLst>
            <pc:docMk/>
            <pc:sldMk cId="2622177105" sldId="265"/>
            <ac:picMk id="6" creationId="{DA85ECCB-BD65-44E3-813E-EFBDC30AC424}"/>
          </ac:picMkLst>
        </pc:picChg>
      </pc:sldChg>
      <pc:sldChg chg="addSp modSp">
        <pc:chgData name="katarzyna tassarek" userId="S::katarzyna.tassarek@glo2.onmicrosoft.com::a2e38a1a-2281-4fff-8189-9dc2ff722d81" providerId="AD" clId="Web-{4ABB8113-308A-1A83-5CE2-7523A60FCAB4}" dt="2020-12-14T14:46:46.492" v="5" actId="1076"/>
        <pc:sldMkLst>
          <pc:docMk/>
          <pc:sldMk cId="3286732470" sldId="266"/>
        </pc:sldMkLst>
        <pc:picChg chg="add mod">
          <ac:chgData name="katarzyna tassarek" userId="S::katarzyna.tassarek@glo2.onmicrosoft.com::a2e38a1a-2281-4fff-8189-9dc2ff722d81" providerId="AD" clId="Web-{4ABB8113-308A-1A83-5CE2-7523A60FCAB4}" dt="2020-12-14T14:46:46.492" v="5" actId="1076"/>
          <ac:picMkLst>
            <pc:docMk/>
            <pc:sldMk cId="3286732470" sldId="266"/>
            <ac:picMk id="2" creationId="{401557D0-E023-4D82-BC1C-4ABAF2017B5B}"/>
          </ac:picMkLst>
        </pc:picChg>
      </pc:sldChg>
      <pc:sldChg chg="addSp modSp">
        <pc:chgData name="katarzyna tassarek" userId="S::katarzyna.tassarek@glo2.onmicrosoft.com::a2e38a1a-2281-4fff-8189-9dc2ff722d81" providerId="AD" clId="Web-{4ABB8113-308A-1A83-5CE2-7523A60FCAB4}" dt="2020-12-14T14:55:38.547" v="27" actId="1076"/>
        <pc:sldMkLst>
          <pc:docMk/>
          <pc:sldMk cId="3234596591" sldId="267"/>
        </pc:sldMkLst>
        <pc:picChg chg="add mod modCrop">
          <ac:chgData name="katarzyna tassarek" userId="S::katarzyna.tassarek@glo2.onmicrosoft.com::a2e38a1a-2281-4fff-8189-9dc2ff722d81" providerId="AD" clId="Web-{4ABB8113-308A-1A83-5CE2-7523A60FCAB4}" dt="2020-12-14T14:55:38.547" v="27" actId="1076"/>
          <ac:picMkLst>
            <pc:docMk/>
            <pc:sldMk cId="3234596591" sldId="267"/>
            <ac:picMk id="5" creationId="{8861AF4F-734C-4B40-8A0E-97BAE01F83E5}"/>
          </ac:picMkLst>
        </pc:picChg>
      </pc:sldChg>
      <pc:sldChg chg="addSp modSp">
        <pc:chgData name="katarzyna tassarek" userId="S::katarzyna.tassarek@glo2.onmicrosoft.com::a2e38a1a-2281-4fff-8189-9dc2ff722d81" providerId="AD" clId="Web-{4ABB8113-308A-1A83-5CE2-7523A60FCAB4}" dt="2020-12-14T14:57:39.204" v="36" actId="1076"/>
        <pc:sldMkLst>
          <pc:docMk/>
          <pc:sldMk cId="4135536198" sldId="268"/>
        </pc:sldMkLst>
        <pc:picChg chg="add mod modCrop">
          <ac:chgData name="katarzyna tassarek" userId="S::katarzyna.tassarek@glo2.onmicrosoft.com::a2e38a1a-2281-4fff-8189-9dc2ff722d81" providerId="AD" clId="Web-{4ABB8113-308A-1A83-5CE2-7523A60FCAB4}" dt="2020-12-14T14:57:39.204" v="36" actId="1076"/>
          <ac:picMkLst>
            <pc:docMk/>
            <pc:sldMk cId="4135536198" sldId="268"/>
            <ac:picMk id="5" creationId="{D8EEED19-6D0F-4150-B82A-4AD466AA8FAE}"/>
          </ac:picMkLst>
        </pc:picChg>
      </pc:sldChg>
    </pc:docChg>
  </pc:docChgLst>
  <pc:docChgLst>
    <pc:chgData name="zofia jaloszynska" userId="S::zofia.jaloszynska@glo2.onmicrosoft.com::b89305d6-fd4e-4dbd-abf1-1a9e305f8e91" providerId="AD" clId="Web-{A158D338-E989-9202-301A-D3F29CB65C0F}"/>
    <pc:docChg chg="addSld modSld">
      <pc:chgData name="zofia jaloszynska" userId="S::zofia.jaloszynska@glo2.onmicrosoft.com::b89305d6-fd4e-4dbd-abf1-1a9e305f8e91" providerId="AD" clId="Web-{A158D338-E989-9202-301A-D3F29CB65C0F}" dt="2020-12-14T11:14:55.060" v="686" actId="20577"/>
      <pc:docMkLst>
        <pc:docMk/>
      </pc:docMkLst>
      <pc:sldChg chg="addSp delSp modSp new mod setBg setClrOvrMap">
        <pc:chgData name="zofia jaloszynska" userId="S::zofia.jaloszynska@glo2.onmicrosoft.com::b89305d6-fd4e-4dbd-abf1-1a9e305f8e91" providerId="AD" clId="Web-{A158D338-E989-9202-301A-D3F29CB65C0F}" dt="2020-12-14T11:11:16.183" v="626" actId="20577"/>
        <pc:sldMkLst>
          <pc:docMk/>
          <pc:sldMk cId="2027278614" sldId="258"/>
        </pc:sldMkLst>
        <pc:spChg chg="mod">
          <ac:chgData name="zofia jaloszynska" userId="S::zofia.jaloszynska@glo2.onmicrosoft.com::b89305d6-fd4e-4dbd-abf1-1a9e305f8e91" providerId="AD" clId="Web-{A158D338-E989-9202-301A-D3F29CB65C0F}" dt="2020-12-14T10:56:01.314" v="225"/>
          <ac:spMkLst>
            <pc:docMk/>
            <pc:sldMk cId="2027278614" sldId="258"/>
            <ac:spMk id="2" creationId="{294EB0AE-BFF3-4103-956A-C1DA28405C13}"/>
          </ac:spMkLst>
        </pc:spChg>
        <pc:spChg chg="mod">
          <ac:chgData name="zofia jaloszynska" userId="S::zofia.jaloszynska@glo2.onmicrosoft.com::b89305d6-fd4e-4dbd-abf1-1a9e305f8e91" providerId="AD" clId="Web-{A158D338-E989-9202-301A-D3F29CB65C0F}" dt="2020-12-14T11:11:16.183" v="626" actId="20577"/>
          <ac:spMkLst>
            <pc:docMk/>
            <pc:sldMk cId="2027278614" sldId="258"/>
            <ac:spMk id="3" creationId="{E92B2869-09D0-483B-BCB2-A1A71C03B1AA}"/>
          </ac:spMkLst>
        </pc:spChg>
        <pc:spChg chg="add del">
          <ac:chgData name="zofia jaloszynska" userId="S::zofia.jaloszynska@glo2.onmicrosoft.com::b89305d6-fd4e-4dbd-abf1-1a9e305f8e91" providerId="AD" clId="Web-{A158D338-E989-9202-301A-D3F29CB65C0F}" dt="2020-12-14T11:09:58.073" v="609"/>
          <ac:spMkLst>
            <pc:docMk/>
            <pc:sldMk cId="2027278614" sldId="258"/>
            <ac:spMk id="8" creationId="{9B6B47BF-F3D0-4678-9B20-DA45E1BCAD6C}"/>
          </ac:spMkLst>
        </pc:spChg>
        <pc:spChg chg="add del">
          <ac:chgData name="zofia jaloszynska" userId="S::zofia.jaloszynska@glo2.onmicrosoft.com::b89305d6-fd4e-4dbd-abf1-1a9e305f8e91" providerId="AD" clId="Web-{A158D338-E989-9202-301A-D3F29CB65C0F}" dt="2020-12-14T11:09:58.073" v="609"/>
          <ac:spMkLst>
            <pc:docMk/>
            <pc:sldMk cId="2027278614" sldId="258"/>
            <ac:spMk id="10" creationId="{19334917-3673-4EF2-BA7C-CC83AEEEAE37}"/>
          </ac:spMkLst>
        </pc:spChg>
        <pc:spChg chg="add del">
          <ac:chgData name="zofia jaloszynska" userId="S::zofia.jaloszynska@glo2.onmicrosoft.com::b89305d6-fd4e-4dbd-abf1-1a9e305f8e91" providerId="AD" clId="Web-{A158D338-E989-9202-301A-D3F29CB65C0F}" dt="2020-12-14T11:09:58.073" v="609"/>
          <ac:spMkLst>
            <pc:docMk/>
            <pc:sldMk cId="2027278614" sldId="258"/>
            <ac:spMk id="12" creationId="{E1589AE1-C0FC-4B66-9C0D-9EB92F40F440}"/>
          </ac:spMkLst>
        </pc:spChg>
        <pc:spChg chg="add">
          <ac:chgData name="zofia jaloszynska" userId="S::zofia.jaloszynska@glo2.onmicrosoft.com::b89305d6-fd4e-4dbd-abf1-1a9e305f8e91" providerId="AD" clId="Web-{A158D338-E989-9202-301A-D3F29CB65C0F}" dt="2020-12-14T11:09:58.073" v="609"/>
          <ac:spMkLst>
            <pc:docMk/>
            <pc:sldMk cId="2027278614" sldId="258"/>
            <ac:spMk id="17" creationId="{9B6B47BF-F3D0-4678-9B20-DA45E1BCAD6C}"/>
          </ac:spMkLst>
        </pc:spChg>
        <pc:spChg chg="add">
          <ac:chgData name="zofia jaloszynska" userId="S::zofia.jaloszynska@glo2.onmicrosoft.com::b89305d6-fd4e-4dbd-abf1-1a9e305f8e91" providerId="AD" clId="Web-{A158D338-E989-9202-301A-D3F29CB65C0F}" dt="2020-12-14T11:09:58.073" v="609"/>
          <ac:spMkLst>
            <pc:docMk/>
            <pc:sldMk cId="2027278614" sldId="258"/>
            <ac:spMk id="19" creationId="{19334917-3673-4EF2-BA7C-CC83AEEEAE37}"/>
          </ac:spMkLst>
        </pc:spChg>
        <pc:spChg chg="add">
          <ac:chgData name="zofia jaloszynska" userId="S::zofia.jaloszynska@glo2.onmicrosoft.com::b89305d6-fd4e-4dbd-abf1-1a9e305f8e91" providerId="AD" clId="Web-{A158D338-E989-9202-301A-D3F29CB65C0F}" dt="2020-12-14T11:09:58.073" v="609"/>
          <ac:spMkLst>
            <pc:docMk/>
            <pc:sldMk cId="2027278614" sldId="258"/>
            <ac:spMk id="21" creationId="{E1589AE1-C0FC-4B66-9C0D-9EB92F40F440}"/>
          </ac:spMkLst>
        </pc:spChg>
        <pc:picChg chg="add del mod">
          <ac:chgData name="zofia jaloszynska" userId="S::zofia.jaloszynska@glo2.onmicrosoft.com::b89305d6-fd4e-4dbd-abf1-1a9e305f8e91" providerId="AD" clId="Web-{A158D338-E989-9202-301A-D3F29CB65C0F}" dt="2020-12-14T11:07:07.165" v="531"/>
          <ac:picMkLst>
            <pc:docMk/>
            <pc:sldMk cId="2027278614" sldId="258"/>
            <ac:picMk id="4" creationId="{FF60AFF6-58B5-49C4-84A5-E1F080BD0C38}"/>
          </ac:picMkLst>
        </pc:picChg>
        <pc:picChg chg="add del mod">
          <ac:chgData name="zofia jaloszynska" userId="S::zofia.jaloszynska@glo2.onmicrosoft.com::b89305d6-fd4e-4dbd-abf1-1a9e305f8e91" providerId="AD" clId="Web-{A158D338-E989-9202-301A-D3F29CB65C0F}" dt="2020-12-14T11:09:54.948" v="608"/>
          <ac:picMkLst>
            <pc:docMk/>
            <pc:sldMk cId="2027278614" sldId="258"/>
            <ac:picMk id="5" creationId="{D9005C40-5F37-4C41-A7EF-0B4DA04B41A6}"/>
          </ac:picMkLst>
        </pc:picChg>
      </pc:sldChg>
      <pc:sldChg chg="modSp new">
        <pc:chgData name="zofia jaloszynska" userId="S::zofia.jaloszynska@glo2.onmicrosoft.com::b89305d6-fd4e-4dbd-abf1-1a9e305f8e91" providerId="AD" clId="Web-{A158D338-E989-9202-301A-D3F29CB65C0F}" dt="2020-12-14T11:13:53.185" v="635" actId="20577"/>
        <pc:sldMkLst>
          <pc:docMk/>
          <pc:sldMk cId="1845554706" sldId="259"/>
        </pc:sldMkLst>
        <pc:spChg chg="mod">
          <ac:chgData name="zofia jaloszynska" userId="S::zofia.jaloszynska@glo2.onmicrosoft.com::b89305d6-fd4e-4dbd-abf1-1a9e305f8e91" providerId="AD" clId="Web-{A158D338-E989-9202-301A-D3F29CB65C0F}" dt="2020-12-14T11:13:53.185" v="635" actId="20577"/>
          <ac:spMkLst>
            <pc:docMk/>
            <pc:sldMk cId="1845554706" sldId="259"/>
            <ac:spMk id="3" creationId="{0735322D-6241-4AB6-82B4-AC7CB1641DC1}"/>
          </ac:spMkLst>
        </pc:spChg>
      </pc:sldChg>
      <pc:sldChg chg="modSp new">
        <pc:chgData name="zofia jaloszynska" userId="S::zofia.jaloszynska@glo2.onmicrosoft.com::b89305d6-fd4e-4dbd-abf1-1a9e305f8e91" providerId="AD" clId="Web-{A158D338-E989-9202-301A-D3F29CB65C0F}" dt="2020-12-14T11:14:07.716" v="640" actId="20577"/>
        <pc:sldMkLst>
          <pc:docMk/>
          <pc:sldMk cId="739532477" sldId="260"/>
        </pc:sldMkLst>
        <pc:spChg chg="mod">
          <ac:chgData name="zofia jaloszynska" userId="S::zofia.jaloszynska@glo2.onmicrosoft.com::b89305d6-fd4e-4dbd-abf1-1a9e305f8e91" providerId="AD" clId="Web-{A158D338-E989-9202-301A-D3F29CB65C0F}" dt="2020-12-14T11:14:07.716" v="640" actId="20577"/>
          <ac:spMkLst>
            <pc:docMk/>
            <pc:sldMk cId="739532477" sldId="260"/>
            <ac:spMk id="3" creationId="{98D8A317-190C-47B3-8410-5E22B88F7D43}"/>
          </ac:spMkLst>
        </pc:spChg>
      </pc:sldChg>
      <pc:sldChg chg="modSp new">
        <pc:chgData name="zofia jaloszynska" userId="S::zofia.jaloszynska@glo2.onmicrosoft.com::b89305d6-fd4e-4dbd-abf1-1a9e305f8e91" providerId="AD" clId="Web-{A158D338-E989-9202-301A-D3F29CB65C0F}" dt="2020-12-14T11:14:55.060" v="685" actId="20577"/>
        <pc:sldMkLst>
          <pc:docMk/>
          <pc:sldMk cId="1425297382" sldId="261"/>
        </pc:sldMkLst>
        <pc:spChg chg="mod">
          <ac:chgData name="zofia jaloszynska" userId="S::zofia.jaloszynska@glo2.onmicrosoft.com::b89305d6-fd4e-4dbd-abf1-1a9e305f8e91" providerId="AD" clId="Web-{A158D338-E989-9202-301A-D3F29CB65C0F}" dt="2020-12-14T11:14:55.060" v="685" actId="20577"/>
          <ac:spMkLst>
            <pc:docMk/>
            <pc:sldMk cId="1425297382" sldId="261"/>
            <ac:spMk id="2" creationId="{481B1D58-E3F2-4C20-9ABB-0C0F00248CC8}"/>
          </ac:spMkLst>
        </pc:spChg>
        <pc:spChg chg="mod">
          <ac:chgData name="zofia jaloszynska" userId="S::zofia.jaloszynska@glo2.onmicrosoft.com::b89305d6-fd4e-4dbd-abf1-1a9e305f8e91" providerId="AD" clId="Web-{A158D338-E989-9202-301A-D3F29CB65C0F}" dt="2020-12-14T11:14:16.529" v="645" actId="20577"/>
          <ac:spMkLst>
            <pc:docMk/>
            <pc:sldMk cId="1425297382" sldId="261"/>
            <ac:spMk id="3" creationId="{16B5172C-5750-40F3-817B-2C70D1586E1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ED73C-2F6B-414E-87FC-0FFB0D32418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B3CECA8-B7A2-465B-9AB3-FC5CCB5857CB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Tlenki zasadowe w reakcji z wodą tworzą zasady np.</a:t>
          </a:r>
          <a:br>
            <a:rPr lang="pl-PL"/>
          </a:br>
          <a:r>
            <a:rPr lang="pl-PL"/>
            <a:t>Na</a:t>
          </a:r>
          <a:r>
            <a:rPr lang="pl-PL" baseline="-25000"/>
            <a:t>2</a:t>
          </a:r>
          <a:r>
            <a:rPr lang="pl-PL"/>
            <a:t>O + H</a:t>
          </a:r>
          <a:r>
            <a:rPr lang="pl-PL" baseline="-25000"/>
            <a:t>2</a:t>
          </a:r>
          <a:r>
            <a:rPr lang="pl-PL"/>
            <a:t>O -&gt; 2NaOH</a:t>
          </a:r>
          <a:br>
            <a:rPr lang="pl-PL">
              <a:latin typeface="Arial Nova Light" panose="020B0502020104020203"/>
            </a:rPr>
          </a:br>
          <a:r>
            <a:rPr lang="pl-PL" err="1"/>
            <a:t>CaO</a:t>
          </a:r>
          <a:r>
            <a:rPr lang="pl-PL"/>
            <a:t> + H</a:t>
          </a:r>
          <a:r>
            <a:rPr lang="pl-PL" baseline="-25000"/>
            <a:t>2</a:t>
          </a:r>
          <a:r>
            <a:rPr lang="pl-PL"/>
            <a:t>O -&gt; Ca(OH)</a:t>
          </a:r>
          <a:r>
            <a:rPr lang="pl-PL" baseline="-25000"/>
            <a:t>2</a:t>
          </a:r>
          <a:br>
            <a:rPr lang="pl-PL" baseline="-25000"/>
          </a:br>
          <a:r>
            <a:rPr lang="pl-PL">
              <a:latin typeface="Arial Nova Light" panose="020B0502020104020203"/>
            </a:rPr>
            <a:t>MgO + H</a:t>
          </a:r>
          <a:r>
            <a:rPr lang="pl-PL" baseline="-25000">
              <a:latin typeface="Arial Nova Light" panose="020B0502020104020203"/>
            </a:rPr>
            <a:t>2</a:t>
          </a:r>
          <a:r>
            <a:rPr lang="pl-PL">
              <a:latin typeface="Arial Nova Light" panose="020B0502020104020203"/>
            </a:rPr>
            <a:t>O</a:t>
          </a:r>
          <a:r>
            <a:rPr lang="pl-PL"/>
            <a:t> -&gt; Mg(OH)</a:t>
          </a:r>
          <a:r>
            <a:rPr lang="pl-PL" baseline="-25000"/>
            <a:t>2</a:t>
          </a:r>
          <a:endParaRPr lang="pl-PL"/>
        </a:p>
      </dgm:t>
    </dgm:pt>
    <dgm:pt modelId="{4ECF6ABF-A42C-4C85-A365-EE73100AC3BD}" type="parTrans" cxnId="{4EA42E16-935D-4A75-BBEF-82E808BD1E8A}">
      <dgm:prSet/>
      <dgm:spPr/>
      <dgm:t>
        <a:bodyPr/>
        <a:lstStyle/>
        <a:p>
          <a:endParaRPr lang="en-US"/>
        </a:p>
      </dgm:t>
    </dgm:pt>
    <dgm:pt modelId="{1772CF12-489D-4FAC-9A1C-16E3F5D08AE6}" type="sibTrans" cxnId="{4EA42E16-935D-4A75-BBEF-82E808BD1E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07D3A96-B42F-45B4-B6E1-E8BAE06E2761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Uwaga! Z wodą nie reagują: </a:t>
          </a:r>
          <a:br>
            <a:rPr lang="pl-PL">
              <a:latin typeface="Arial Nova Light" panose="020B0502020104020203"/>
            </a:rPr>
          </a:br>
          <a:r>
            <a:rPr lang="pl-PL"/>
            <a:t>CrO</a:t>
          </a:r>
          <a:r>
            <a:rPr lang="pl-PL">
              <a:latin typeface="Arial Nova Light" panose="020B0502020104020203"/>
            </a:rPr>
            <a:t> - </a:t>
          </a:r>
          <a:r>
            <a:rPr lang="pl-PL"/>
            <a:t>tlenek chromu (II</a:t>
          </a:r>
          <a:r>
            <a:rPr lang="pl-PL">
              <a:latin typeface="Arial Nova Light" panose="020B0502020104020203"/>
            </a:rPr>
            <a:t>)</a:t>
          </a:r>
          <a:br>
            <a:rPr lang="en-US"/>
          </a:br>
          <a:r>
            <a:rPr lang="pl-PL"/>
            <a:t>FeO </a:t>
          </a:r>
          <a:r>
            <a:rPr lang="pl-PL">
              <a:latin typeface="Arial Nova Light" panose="020B0502020104020203"/>
            </a:rPr>
            <a:t>- </a:t>
          </a:r>
          <a:r>
            <a:rPr lang="pl-PL"/>
            <a:t>tlenek żelaza (II</a:t>
          </a:r>
          <a:r>
            <a:rPr lang="pl-PL">
              <a:latin typeface="Arial Nova Light" panose="020B0502020104020203"/>
            </a:rPr>
            <a:t>)</a:t>
          </a:r>
          <a:br>
            <a:rPr lang="pl-PL">
              <a:latin typeface="Arial Nova Light" panose="020B0502020104020203"/>
            </a:rPr>
          </a:br>
          <a:r>
            <a:rPr lang="pl-PL"/>
            <a:t>MnO </a:t>
          </a:r>
          <a:r>
            <a:rPr lang="pl-PL">
              <a:latin typeface="Arial Nova Light" panose="020B0502020104020203"/>
            </a:rPr>
            <a:t>- </a:t>
          </a:r>
          <a:r>
            <a:rPr lang="pl-PL"/>
            <a:t>tlenek manganu (II</a:t>
          </a:r>
          <a:r>
            <a:rPr lang="pl-PL">
              <a:latin typeface="Arial Nova Light" panose="020B0502020104020203"/>
            </a:rPr>
            <a:t>)</a:t>
          </a:r>
          <a:endParaRPr lang="pl-PL"/>
        </a:p>
      </dgm:t>
    </dgm:pt>
    <dgm:pt modelId="{CF9960FD-D5D2-4C85-A6E5-C3B3CAB118B3}" type="parTrans" cxnId="{E1BE7E74-7A2C-434B-9F44-A2F3E71A0D76}">
      <dgm:prSet/>
      <dgm:spPr/>
      <dgm:t>
        <a:bodyPr/>
        <a:lstStyle/>
        <a:p>
          <a:endParaRPr lang="en-US"/>
        </a:p>
      </dgm:t>
    </dgm:pt>
    <dgm:pt modelId="{A43EA0B9-9716-44DD-BDB0-FA79F6A0EB0E}" type="sibTrans" cxnId="{E1BE7E74-7A2C-434B-9F44-A2F3E71A0D7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3897A06-5E4F-4733-B1F6-01993D2EFCD8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Zwykle reakcje takie są egzotermiczne czyli w ich trakcie wydziela się energia na sposób ciepła</a:t>
          </a:r>
          <a:r>
            <a:rPr lang="pl-PL">
              <a:latin typeface="Arial Nova Light" panose="020B0502020104020203"/>
            </a:rPr>
            <a:t>.</a:t>
          </a:r>
          <a:endParaRPr lang="pl-PL"/>
        </a:p>
      </dgm:t>
    </dgm:pt>
    <dgm:pt modelId="{8671CA7B-1D7C-4BCF-ACB3-BD200AAC7253}" type="parTrans" cxnId="{D82D90B9-7FE6-4C1B-8533-34F5C162594D}">
      <dgm:prSet/>
      <dgm:spPr/>
      <dgm:t>
        <a:bodyPr/>
        <a:lstStyle/>
        <a:p>
          <a:endParaRPr lang="en-US"/>
        </a:p>
      </dgm:t>
    </dgm:pt>
    <dgm:pt modelId="{79914C93-5012-4318-B24A-4C0C3F1CBDAE}" type="sibTrans" cxnId="{D82D90B9-7FE6-4C1B-8533-34F5C162594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742A649-9EDA-4540-A95E-6C00889B99A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pl-PL" b="0"/>
            <a:t>Tlenki zasadowe nie reagują z zasadami.</a:t>
          </a:r>
          <a:endParaRPr lang="pl-PL" b="1">
            <a:latin typeface="Arial Nova Light" panose="020B0502020104020203"/>
          </a:endParaRPr>
        </a:p>
      </dgm:t>
    </dgm:pt>
    <dgm:pt modelId="{A971FF73-551D-4352-B57B-43169AC1280A}" type="parTrans" cxnId="{66E92DFB-9C9E-4EA9-A9B1-BEE7FBACCAC4}">
      <dgm:prSet/>
      <dgm:spPr/>
    </dgm:pt>
    <dgm:pt modelId="{344FEB67-3BB7-4E37-973A-C34B86318ADA}" type="sibTrans" cxnId="{66E92DFB-9C9E-4EA9-A9B1-BEE7FBACCAC4}">
      <dgm:prSet/>
      <dgm:spPr/>
    </dgm:pt>
    <dgm:pt modelId="{9C914079-9C1B-4129-B673-648AB427245F}" type="pres">
      <dgm:prSet presAssocID="{CC0ED73C-2F6B-414E-87FC-0FFB0D32418B}" presName="root" presStyleCnt="0">
        <dgm:presLayoutVars>
          <dgm:dir/>
          <dgm:resizeHandles val="exact"/>
        </dgm:presLayoutVars>
      </dgm:prSet>
      <dgm:spPr/>
    </dgm:pt>
    <dgm:pt modelId="{5209CB08-04E4-4960-AD04-EDC6AD54F3C8}" type="pres">
      <dgm:prSet presAssocID="{CC0ED73C-2F6B-414E-87FC-0FFB0D32418B}" presName="container" presStyleCnt="0">
        <dgm:presLayoutVars>
          <dgm:dir/>
          <dgm:resizeHandles val="exact"/>
        </dgm:presLayoutVars>
      </dgm:prSet>
      <dgm:spPr/>
    </dgm:pt>
    <dgm:pt modelId="{6E5890E8-795B-4A8A-A3DC-3F1A2960B771}" type="pres">
      <dgm:prSet presAssocID="{8B3CECA8-B7A2-465B-9AB3-FC5CCB5857CB}" presName="compNode" presStyleCnt="0"/>
      <dgm:spPr/>
    </dgm:pt>
    <dgm:pt modelId="{777B55C9-0438-4F5E-B2EE-C752D8A5D2D1}" type="pres">
      <dgm:prSet presAssocID="{8B3CECA8-B7A2-465B-9AB3-FC5CCB5857CB}" presName="iconBgRect" presStyleLbl="bgShp" presStyleIdx="0" presStyleCnt="4"/>
      <dgm:spPr/>
    </dgm:pt>
    <dgm:pt modelId="{D1C8B6EB-A138-4E1F-A706-AC06E0E675B7}" type="pres">
      <dgm:prSet presAssocID="{8B3CECA8-B7A2-465B-9AB3-FC5CCB5857C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lba"/>
        </a:ext>
      </dgm:extLst>
    </dgm:pt>
    <dgm:pt modelId="{04C6531A-4BBB-4918-8A90-6074907A780D}" type="pres">
      <dgm:prSet presAssocID="{8B3CECA8-B7A2-465B-9AB3-FC5CCB5857CB}" presName="spaceRect" presStyleCnt="0"/>
      <dgm:spPr/>
    </dgm:pt>
    <dgm:pt modelId="{5BAC467E-C934-4F9A-BC85-66B8BFDD2F15}" type="pres">
      <dgm:prSet presAssocID="{8B3CECA8-B7A2-465B-9AB3-FC5CCB5857CB}" presName="textRect" presStyleLbl="revTx" presStyleIdx="0" presStyleCnt="4">
        <dgm:presLayoutVars>
          <dgm:chMax val="1"/>
          <dgm:chPref val="1"/>
        </dgm:presLayoutVars>
      </dgm:prSet>
      <dgm:spPr/>
    </dgm:pt>
    <dgm:pt modelId="{140F4131-700F-47C2-9C1C-F54F9D8207D1}" type="pres">
      <dgm:prSet presAssocID="{1772CF12-489D-4FAC-9A1C-16E3F5D08AE6}" presName="sibTrans" presStyleLbl="sibTrans2D1" presStyleIdx="0" presStyleCnt="0"/>
      <dgm:spPr/>
    </dgm:pt>
    <dgm:pt modelId="{CDDDD501-3E66-42B9-A72C-D8DA1D3A91D8}" type="pres">
      <dgm:prSet presAssocID="{C07D3A96-B42F-45B4-B6E1-E8BAE06E2761}" presName="compNode" presStyleCnt="0"/>
      <dgm:spPr/>
    </dgm:pt>
    <dgm:pt modelId="{B1FF9893-7C6C-4BE1-B93C-079D99B90F2A}" type="pres">
      <dgm:prSet presAssocID="{C07D3A96-B42F-45B4-B6E1-E8BAE06E2761}" presName="iconBgRect" presStyleLbl="bgShp" presStyleIdx="1" presStyleCnt="4"/>
      <dgm:spPr/>
    </dgm:pt>
    <dgm:pt modelId="{95D204FD-9656-4B44-BB4A-000321EBF2CC}" type="pres">
      <dgm:prSet presAssocID="{C07D3A96-B42F-45B4-B6E1-E8BAE06E276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lewka"/>
        </a:ext>
      </dgm:extLst>
    </dgm:pt>
    <dgm:pt modelId="{514C4A2E-AE59-4158-8E2D-2EF55949EF86}" type="pres">
      <dgm:prSet presAssocID="{C07D3A96-B42F-45B4-B6E1-E8BAE06E2761}" presName="spaceRect" presStyleCnt="0"/>
      <dgm:spPr/>
    </dgm:pt>
    <dgm:pt modelId="{1B3E5DB0-08F3-48E0-9299-77F89F8E3F13}" type="pres">
      <dgm:prSet presAssocID="{C07D3A96-B42F-45B4-B6E1-E8BAE06E2761}" presName="textRect" presStyleLbl="revTx" presStyleIdx="1" presStyleCnt="4">
        <dgm:presLayoutVars>
          <dgm:chMax val="1"/>
          <dgm:chPref val="1"/>
        </dgm:presLayoutVars>
      </dgm:prSet>
      <dgm:spPr/>
    </dgm:pt>
    <dgm:pt modelId="{16C3A13B-0C15-422D-BCD7-61F8D254386D}" type="pres">
      <dgm:prSet presAssocID="{A43EA0B9-9716-44DD-BDB0-FA79F6A0EB0E}" presName="sibTrans" presStyleLbl="sibTrans2D1" presStyleIdx="0" presStyleCnt="0"/>
      <dgm:spPr/>
    </dgm:pt>
    <dgm:pt modelId="{D0F6851E-462F-4CF4-84E7-390F12AE0DDA}" type="pres">
      <dgm:prSet presAssocID="{B3897A06-5E4F-4733-B1F6-01993D2EFCD8}" presName="compNode" presStyleCnt="0"/>
      <dgm:spPr/>
    </dgm:pt>
    <dgm:pt modelId="{839BDB77-9792-42A5-A197-BEEEDBB10CD7}" type="pres">
      <dgm:prSet presAssocID="{B3897A06-5E4F-4733-B1F6-01993D2EFCD8}" presName="iconBgRect" presStyleLbl="bgShp" presStyleIdx="2" presStyleCnt="4"/>
      <dgm:spPr/>
    </dgm:pt>
    <dgm:pt modelId="{F3BE23F9-9308-4C05-850C-BE70CAF5FE22}" type="pres">
      <dgm:prSet presAssocID="{B3897A06-5E4F-4733-B1F6-01993D2EFCD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gień"/>
        </a:ext>
      </dgm:extLst>
    </dgm:pt>
    <dgm:pt modelId="{F651399E-96FA-4B04-9F10-262D4F490B05}" type="pres">
      <dgm:prSet presAssocID="{B3897A06-5E4F-4733-B1F6-01993D2EFCD8}" presName="spaceRect" presStyleCnt="0"/>
      <dgm:spPr/>
    </dgm:pt>
    <dgm:pt modelId="{DA51E4B5-14AD-464D-99BF-B423A7546854}" type="pres">
      <dgm:prSet presAssocID="{B3897A06-5E4F-4733-B1F6-01993D2EFCD8}" presName="textRect" presStyleLbl="revTx" presStyleIdx="2" presStyleCnt="4">
        <dgm:presLayoutVars>
          <dgm:chMax val="1"/>
          <dgm:chPref val="1"/>
        </dgm:presLayoutVars>
      </dgm:prSet>
      <dgm:spPr/>
    </dgm:pt>
    <dgm:pt modelId="{A7A242A7-EEFE-449D-BF53-802731F5B595}" type="pres">
      <dgm:prSet presAssocID="{79914C93-5012-4318-B24A-4C0C3F1CBDAE}" presName="sibTrans" presStyleLbl="sibTrans2D1" presStyleIdx="0" presStyleCnt="0"/>
      <dgm:spPr/>
    </dgm:pt>
    <dgm:pt modelId="{084CEAD0-5ED3-4187-A20C-DD409ABFFE34}" type="pres">
      <dgm:prSet presAssocID="{2742A649-9EDA-4540-A95E-6C00889B99AD}" presName="compNode" presStyleCnt="0"/>
      <dgm:spPr/>
    </dgm:pt>
    <dgm:pt modelId="{89EF252F-0F4C-402E-8178-6BD53F8C997D}" type="pres">
      <dgm:prSet presAssocID="{2742A649-9EDA-4540-A95E-6C00889B99AD}" presName="iconBgRect" presStyleLbl="bgShp" presStyleIdx="3" presStyleCnt="4"/>
      <dgm:spPr/>
    </dgm:pt>
    <dgm:pt modelId="{060C303F-6A62-4501-B3ED-D71697D1C5FD}" type="pres">
      <dgm:prSet presAssocID="{2742A649-9EDA-4540-A95E-6C00889B99A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mykać"/>
        </a:ext>
      </dgm:extLst>
    </dgm:pt>
    <dgm:pt modelId="{E441BD34-9343-4D9D-A9C7-DAF112DDCC01}" type="pres">
      <dgm:prSet presAssocID="{2742A649-9EDA-4540-A95E-6C00889B99AD}" presName="spaceRect" presStyleCnt="0"/>
      <dgm:spPr/>
    </dgm:pt>
    <dgm:pt modelId="{E73EF091-21E6-422B-9974-F42E94F392A7}" type="pres">
      <dgm:prSet presAssocID="{2742A649-9EDA-4540-A95E-6C00889B99A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EA42E16-935D-4A75-BBEF-82E808BD1E8A}" srcId="{CC0ED73C-2F6B-414E-87FC-0FFB0D32418B}" destId="{8B3CECA8-B7A2-465B-9AB3-FC5CCB5857CB}" srcOrd="0" destOrd="0" parTransId="{4ECF6ABF-A42C-4C85-A365-EE73100AC3BD}" sibTransId="{1772CF12-489D-4FAC-9A1C-16E3F5D08AE6}"/>
    <dgm:cxn modelId="{1463FE1E-81BA-4036-AC94-083F0B673EE7}" type="presOf" srcId="{1772CF12-489D-4FAC-9A1C-16E3F5D08AE6}" destId="{140F4131-700F-47C2-9C1C-F54F9D8207D1}" srcOrd="0" destOrd="0" presId="urn:microsoft.com/office/officeart/2018/2/layout/IconCircleList"/>
    <dgm:cxn modelId="{536A5A30-8611-4DA5-8299-0C1ED0C332D7}" type="presOf" srcId="{79914C93-5012-4318-B24A-4C0C3F1CBDAE}" destId="{A7A242A7-EEFE-449D-BF53-802731F5B595}" srcOrd="0" destOrd="0" presId="urn:microsoft.com/office/officeart/2018/2/layout/IconCircleList"/>
    <dgm:cxn modelId="{F9CE1C64-A693-4FDB-A199-2BF8B419F2FD}" type="presOf" srcId="{A43EA0B9-9716-44DD-BDB0-FA79F6A0EB0E}" destId="{16C3A13B-0C15-422D-BCD7-61F8D254386D}" srcOrd="0" destOrd="0" presId="urn:microsoft.com/office/officeart/2018/2/layout/IconCircleList"/>
    <dgm:cxn modelId="{E1BE7E74-7A2C-434B-9F44-A2F3E71A0D76}" srcId="{CC0ED73C-2F6B-414E-87FC-0FFB0D32418B}" destId="{C07D3A96-B42F-45B4-B6E1-E8BAE06E2761}" srcOrd="1" destOrd="0" parTransId="{CF9960FD-D5D2-4C85-A6E5-C3B3CAB118B3}" sibTransId="{A43EA0B9-9716-44DD-BDB0-FA79F6A0EB0E}"/>
    <dgm:cxn modelId="{061B2B8C-B35F-4274-8910-3FEB973114FF}" type="presOf" srcId="{2742A649-9EDA-4540-A95E-6C00889B99AD}" destId="{E73EF091-21E6-422B-9974-F42E94F392A7}" srcOrd="0" destOrd="0" presId="urn:microsoft.com/office/officeart/2018/2/layout/IconCircleList"/>
    <dgm:cxn modelId="{D3C406A6-01BA-44E9-B5BD-19106560F476}" type="presOf" srcId="{C07D3A96-B42F-45B4-B6E1-E8BAE06E2761}" destId="{1B3E5DB0-08F3-48E0-9299-77F89F8E3F13}" srcOrd="0" destOrd="0" presId="urn:microsoft.com/office/officeart/2018/2/layout/IconCircleList"/>
    <dgm:cxn modelId="{7CEB45B2-6451-4235-9F96-B0CDFCF1472A}" type="presOf" srcId="{CC0ED73C-2F6B-414E-87FC-0FFB0D32418B}" destId="{9C914079-9C1B-4129-B673-648AB427245F}" srcOrd="0" destOrd="0" presId="urn:microsoft.com/office/officeart/2018/2/layout/IconCircleList"/>
    <dgm:cxn modelId="{D82D90B9-7FE6-4C1B-8533-34F5C162594D}" srcId="{CC0ED73C-2F6B-414E-87FC-0FFB0D32418B}" destId="{B3897A06-5E4F-4733-B1F6-01993D2EFCD8}" srcOrd="2" destOrd="0" parTransId="{8671CA7B-1D7C-4BCF-ACB3-BD200AAC7253}" sibTransId="{79914C93-5012-4318-B24A-4C0C3F1CBDAE}"/>
    <dgm:cxn modelId="{F3F56CDD-6B04-43D8-8875-7FCE9D163762}" type="presOf" srcId="{8B3CECA8-B7A2-465B-9AB3-FC5CCB5857CB}" destId="{5BAC467E-C934-4F9A-BC85-66B8BFDD2F15}" srcOrd="0" destOrd="0" presId="urn:microsoft.com/office/officeart/2018/2/layout/IconCircleList"/>
    <dgm:cxn modelId="{9E827AFA-EDCC-4781-B6E3-6039ADF3293D}" type="presOf" srcId="{B3897A06-5E4F-4733-B1F6-01993D2EFCD8}" destId="{DA51E4B5-14AD-464D-99BF-B423A7546854}" srcOrd="0" destOrd="0" presId="urn:microsoft.com/office/officeart/2018/2/layout/IconCircleList"/>
    <dgm:cxn modelId="{66E92DFB-9C9E-4EA9-A9B1-BEE7FBACCAC4}" srcId="{CC0ED73C-2F6B-414E-87FC-0FFB0D32418B}" destId="{2742A649-9EDA-4540-A95E-6C00889B99AD}" srcOrd="3" destOrd="0" parTransId="{A971FF73-551D-4352-B57B-43169AC1280A}" sibTransId="{344FEB67-3BB7-4E37-973A-C34B86318ADA}"/>
    <dgm:cxn modelId="{23388658-0561-49CD-9C58-5D657D4ED254}" type="presParOf" srcId="{9C914079-9C1B-4129-B673-648AB427245F}" destId="{5209CB08-04E4-4960-AD04-EDC6AD54F3C8}" srcOrd="0" destOrd="0" presId="urn:microsoft.com/office/officeart/2018/2/layout/IconCircleList"/>
    <dgm:cxn modelId="{266D9AF3-F3C1-41FD-B795-F6079BDAF96C}" type="presParOf" srcId="{5209CB08-04E4-4960-AD04-EDC6AD54F3C8}" destId="{6E5890E8-795B-4A8A-A3DC-3F1A2960B771}" srcOrd="0" destOrd="0" presId="urn:microsoft.com/office/officeart/2018/2/layout/IconCircleList"/>
    <dgm:cxn modelId="{B129CD3E-A607-42FC-930F-300EED266963}" type="presParOf" srcId="{6E5890E8-795B-4A8A-A3DC-3F1A2960B771}" destId="{777B55C9-0438-4F5E-B2EE-C752D8A5D2D1}" srcOrd="0" destOrd="0" presId="urn:microsoft.com/office/officeart/2018/2/layout/IconCircleList"/>
    <dgm:cxn modelId="{72983C36-4AD9-46EB-9CE3-AEDE1F3B1318}" type="presParOf" srcId="{6E5890E8-795B-4A8A-A3DC-3F1A2960B771}" destId="{D1C8B6EB-A138-4E1F-A706-AC06E0E675B7}" srcOrd="1" destOrd="0" presId="urn:microsoft.com/office/officeart/2018/2/layout/IconCircleList"/>
    <dgm:cxn modelId="{336A1993-FCB1-44F2-8011-4CD8B323FD4B}" type="presParOf" srcId="{6E5890E8-795B-4A8A-A3DC-3F1A2960B771}" destId="{04C6531A-4BBB-4918-8A90-6074907A780D}" srcOrd="2" destOrd="0" presId="urn:microsoft.com/office/officeart/2018/2/layout/IconCircleList"/>
    <dgm:cxn modelId="{4D09E4E5-8939-4AE6-ADC7-DDF61B07DBE5}" type="presParOf" srcId="{6E5890E8-795B-4A8A-A3DC-3F1A2960B771}" destId="{5BAC467E-C934-4F9A-BC85-66B8BFDD2F15}" srcOrd="3" destOrd="0" presId="urn:microsoft.com/office/officeart/2018/2/layout/IconCircleList"/>
    <dgm:cxn modelId="{2F2F0D4C-F7C7-4EB8-9A42-16DECA442CDC}" type="presParOf" srcId="{5209CB08-04E4-4960-AD04-EDC6AD54F3C8}" destId="{140F4131-700F-47C2-9C1C-F54F9D8207D1}" srcOrd="1" destOrd="0" presId="urn:microsoft.com/office/officeart/2018/2/layout/IconCircleList"/>
    <dgm:cxn modelId="{53E0F217-FCF8-47C7-BA11-31D7EA56F3DD}" type="presParOf" srcId="{5209CB08-04E4-4960-AD04-EDC6AD54F3C8}" destId="{CDDDD501-3E66-42B9-A72C-D8DA1D3A91D8}" srcOrd="2" destOrd="0" presId="urn:microsoft.com/office/officeart/2018/2/layout/IconCircleList"/>
    <dgm:cxn modelId="{34CEA92C-CC13-4F7C-A7A1-4E6892267761}" type="presParOf" srcId="{CDDDD501-3E66-42B9-A72C-D8DA1D3A91D8}" destId="{B1FF9893-7C6C-4BE1-B93C-079D99B90F2A}" srcOrd="0" destOrd="0" presId="urn:microsoft.com/office/officeart/2018/2/layout/IconCircleList"/>
    <dgm:cxn modelId="{CDCF8620-2519-479D-BEBF-257169460805}" type="presParOf" srcId="{CDDDD501-3E66-42B9-A72C-D8DA1D3A91D8}" destId="{95D204FD-9656-4B44-BB4A-000321EBF2CC}" srcOrd="1" destOrd="0" presId="urn:microsoft.com/office/officeart/2018/2/layout/IconCircleList"/>
    <dgm:cxn modelId="{42C6F6C9-4C0B-4621-877F-DA4BE5B7598A}" type="presParOf" srcId="{CDDDD501-3E66-42B9-A72C-D8DA1D3A91D8}" destId="{514C4A2E-AE59-4158-8E2D-2EF55949EF86}" srcOrd="2" destOrd="0" presId="urn:microsoft.com/office/officeart/2018/2/layout/IconCircleList"/>
    <dgm:cxn modelId="{404A894A-EFD0-42DB-ABF3-0DDACA30AF5C}" type="presParOf" srcId="{CDDDD501-3E66-42B9-A72C-D8DA1D3A91D8}" destId="{1B3E5DB0-08F3-48E0-9299-77F89F8E3F13}" srcOrd="3" destOrd="0" presId="urn:microsoft.com/office/officeart/2018/2/layout/IconCircleList"/>
    <dgm:cxn modelId="{63C7920B-DAF4-4EC9-902D-EB7D544778BC}" type="presParOf" srcId="{5209CB08-04E4-4960-AD04-EDC6AD54F3C8}" destId="{16C3A13B-0C15-422D-BCD7-61F8D254386D}" srcOrd="3" destOrd="0" presId="urn:microsoft.com/office/officeart/2018/2/layout/IconCircleList"/>
    <dgm:cxn modelId="{A12311D6-D412-4EAC-B921-234C814DE449}" type="presParOf" srcId="{5209CB08-04E4-4960-AD04-EDC6AD54F3C8}" destId="{D0F6851E-462F-4CF4-84E7-390F12AE0DDA}" srcOrd="4" destOrd="0" presId="urn:microsoft.com/office/officeart/2018/2/layout/IconCircleList"/>
    <dgm:cxn modelId="{E4ABA32B-7975-4170-A78B-F2567179C513}" type="presParOf" srcId="{D0F6851E-462F-4CF4-84E7-390F12AE0DDA}" destId="{839BDB77-9792-42A5-A197-BEEEDBB10CD7}" srcOrd="0" destOrd="0" presId="urn:microsoft.com/office/officeart/2018/2/layout/IconCircleList"/>
    <dgm:cxn modelId="{90FA8BA8-9079-40DC-A645-456348A325FB}" type="presParOf" srcId="{D0F6851E-462F-4CF4-84E7-390F12AE0DDA}" destId="{F3BE23F9-9308-4C05-850C-BE70CAF5FE22}" srcOrd="1" destOrd="0" presId="urn:microsoft.com/office/officeart/2018/2/layout/IconCircleList"/>
    <dgm:cxn modelId="{89FF1279-8E20-4A7B-83EF-ED554C89E272}" type="presParOf" srcId="{D0F6851E-462F-4CF4-84E7-390F12AE0DDA}" destId="{F651399E-96FA-4B04-9F10-262D4F490B05}" srcOrd="2" destOrd="0" presId="urn:microsoft.com/office/officeart/2018/2/layout/IconCircleList"/>
    <dgm:cxn modelId="{565F5409-1242-4DCD-84CA-4262CDB1101D}" type="presParOf" srcId="{D0F6851E-462F-4CF4-84E7-390F12AE0DDA}" destId="{DA51E4B5-14AD-464D-99BF-B423A7546854}" srcOrd="3" destOrd="0" presId="urn:microsoft.com/office/officeart/2018/2/layout/IconCircleList"/>
    <dgm:cxn modelId="{3C21BD7C-FB86-435A-8CB9-BEE78760F237}" type="presParOf" srcId="{5209CB08-04E4-4960-AD04-EDC6AD54F3C8}" destId="{A7A242A7-EEFE-449D-BF53-802731F5B595}" srcOrd="5" destOrd="0" presId="urn:microsoft.com/office/officeart/2018/2/layout/IconCircleList"/>
    <dgm:cxn modelId="{01053B1E-6100-4255-B80E-6F71BAB28C23}" type="presParOf" srcId="{5209CB08-04E4-4960-AD04-EDC6AD54F3C8}" destId="{084CEAD0-5ED3-4187-A20C-DD409ABFFE34}" srcOrd="6" destOrd="0" presId="urn:microsoft.com/office/officeart/2018/2/layout/IconCircleList"/>
    <dgm:cxn modelId="{DC105A90-B2C4-4134-8CFF-C4F31CC0079B}" type="presParOf" srcId="{084CEAD0-5ED3-4187-A20C-DD409ABFFE34}" destId="{89EF252F-0F4C-402E-8178-6BD53F8C997D}" srcOrd="0" destOrd="0" presId="urn:microsoft.com/office/officeart/2018/2/layout/IconCircleList"/>
    <dgm:cxn modelId="{010F618E-A5C1-4099-B6AE-834EDA31D174}" type="presParOf" srcId="{084CEAD0-5ED3-4187-A20C-DD409ABFFE34}" destId="{060C303F-6A62-4501-B3ED-D71697D1C5FD}" srcOrd="1" destOrd="0" presId="urn:microsoft.com/office/officeart/2018/2/layout/IconCircleList"/>
    <dgm:cxn modelId="{6F08C919-A963-400A-9129-A0A92EA6D7D7}" type="presParOf" srcId="{084CEAD0-5ED3-4187-A20C-DD409ABFFE34}" destId="{E441BD34-9343-4D9D-A9C7-DAF112DDCC01}" srcOrd="2" destOrd="0" presId="urn:microsoft.com/office/officeart/2018/2/layout/IconCircleList"/>
    <dgm:cxn modelId="{BE9D716E-17B3-4E1A-97FA-2041A281F5CF}" type="presParOf" srcId="{084CEAD0-5ED3-4187-A20C-DD409ABFFE34}" destId="{E73EF091-21E6-422B-9974-F42E94F392A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B55C9-0438-4F5E-B2EE-C752D8A5D2D1}">
      <dsp:nvSpPr>
        <dsp:cNvPr id="0" name=""/>
        <dsp:cNvSpPr/>
      </dsp:nvSpPr>
      <dsp:spPr>
        <a:xfrm>
          <a:off x="6409" y="124393"/>
          <a:ext cx="1458532" cy="145853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8B6EB-A138-4E1F-A706-AC06E0E675B7}">
      <dsp:nvSpPr>
        <dsp:cNvPr id="0" name=""/>
        <dsp:cNvSpPr/>
      </dsp:nvSpPr>
      <dsp:spPr>
        <a:xfrm>
          <a:off x="312701" y="430685"/>
          <a:ext cx="845948" cy="8459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C467E-C934-4F9A-BC85-66B8BFDD2F15}">
      <dsp:nvSpPr>
        <dsp:cNvPr id="0" name=""/>
        <dsp:cNvSpPr/>
      </dsp:nvSpPr>
      <dsp:spPr>
        <a:xfrm>
          <a:off x="1777484" y="124393"/>
          <a:ext cx="3437969" cy="145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Tlenki zasadowe w reakcji z wodą tworzą zasady np.</a:t>
          </a:r>
          <a:br>
            <a:rPr lang="pl-PL" sz="1800" kern="1200"/>
          </a:br>
          <a:r>
            <a:rPr lang="pl-PL" sz="1800" kern="1200"/>
            <a:t>Na</a:t>
          </a:r>
          <a:r>
            <a:rPr lang="pl-PL" sz="1800" kern="1200" baseline="-25000"/>
            <a:t>2</a:t>
          </a:r>
          <a:r>
            <a:rPr lang="pl-PL" sz="1800" kern="1200"/>
            <a:t>O + H</a:t>
          </a:r>
          <a:r>
            <a:rPr lang="pl-PL" sz="1800" kern="1200" baseline="-25000"/>
            <a:t>2</a:t>
          </a:r>
          <a:r>
            <a:rPr lang="pl-PL" sz="1800" kern="1200"/>
            <a:t>O -&gt; 2NaOH</a:t>
          </a:r>
          <a:br>
            <a:rPr lang="pl-PL" sz="1800" kern="1200">
              <a:latin typeface="Arial Nova Light" panose="020B0502020104020203"/>
            </a:rPr>
          </a:br>
          <a:r>
            <a:rPr lang="pl-PL" sz="1800" kern="1200" err="1"/>
            <a:t>CaO</a:t>
          </a:r>
          <a:r>
            <a:rPr lang="pl-PL" sz="1800" kern="1200"/>
            <a:t> + H</a:t>
          </a:r>
          <a:r>
            <a:rPr lang="pl-PL" sz="1800" kern="1200" baseline="-25000"/>
            <a:t>2</a:t>
          </a:r>
          <a:r>
            <a:rPr lang="pl-PL" sz="1800" kern="1200"/>
            <a:t>O -&gt; Ca(OH)</a:t>
          </a:r>
          <a:r>
            <a:rPr lang="pl-PL" sz="1800" kern="1200" baseline="-25000"/>
            <a:t>2</a:t>
          </a:r>
          <a:br>
            <a:rPr lang="pl-PL" sz="1800" kern="1200" baseline="-25000"/>
          </a:br>
          <a:r>
            <a:rPr lang="pl-PL" sz="1800" kern="1200">
              <a:latin typeface="Arial Nova Light" panose="020B0502020104020203"/>
            </a:rPr>
            <a:t>MgO + H</a:t>
          </a:r>
          <a:r>
            <a:rPr lang="pl-PL" sz="1800" kern="1200" baseline="-25000">
              <a:latin typeface="Arial Nova Light" panose="020B0502020104020203"/>
            </a:rPr>
            <a:t>2</a:t>
          </a:r>
          <a:r>
            <a:rPr lang="pl-PL" sz="1800" kern="1200">
              <a:latin typeface="Arial Nova Light" panose="020B0502020104020203"/>
            </a:rPr>
            <a:t>O</a:t>
          </a:r>
          <a:r>
            <a:rPr lang="pl-PL" sz="1800" kern="1200"/>
            <a:t> -&gt; Mg(OH)</a:t>
          </a:r>
          <a:r>
            <a:rPr lang="pl-PL" sz="1800" kern="1200" baseline="-25000"/>
            <a:t>2</a:t>
          </a:r>
          <a:endParaRPr lang="pl-PL" sz="1800" kern="1200"/>
        </a:p>
      </dsp:txBody>
      <dsp:txXfrm>
        <a:off x="1777484" y="124393"/>
        <a:ext cx="3437969" cy="1458532"/>
      </dsp:txXfrm>
    </dsp:sp>
    <dsp:sp modelId="{B1FF9893-7C6C-4BE1-B93C-079D99B90F2A}">
      <dsp:nvSpPr>
        <dsp:cNvPr id="0" name=""/>
        <dsp:cNvSpPr/>
      </dsp:nvSpPr>
      <dsp:spPr>
        <a:xfrm>
          <a:off x="5814495" y="124393"/>
          <a:ext cx="1458532" cy="145853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204FD-9656-4B44-BB4A-000321EBF2CC}">
      <dsp:nvSpPr>
        <dsp:cNvPr id="0" name=""/>
        <dsp:cNvSpPr/>
      </dsp:nvSpPr>
      <dsp:spPr>
        <a:xfrm>
          <a:off x="6120786" y="430685"/>
          <a:ext cx="845948" cy="8459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E5DB0-08F3-48E0-9299-77F89F8E3F13}">
      <dsp:nvSpPr>
        <dsp:cNvPr id="0" name=""/>
        <dsp:cNvSpPr/>
      </dsp:nvSpPr>
      <dsp:spPr>
        <a:xfrm>
          <a:off x="7585570" y="124393"/>
          <a:ext cx="3437969" cy="145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Uwaga! Z wodą nie reagują: </a:t>
          </a:r>
          <a:br>
            <a:rPr lang="pl-PL" sz="1800" kern="1200">
              <a:latin typeface="Arial Nova Light" panose="020B0502020104020203"/>
            </a:rPr>
          </a:br>
          <a:r>
            <a:rPr lang="pl-PL" sz="1800" kern="1200"/>
            <a:t>CrO</a:t>
          </a:r>
          <a:r>
            <a:rPr lang="pl-PL" sz="1800" kern="1200">
              <a:latin typeface="Arial Nova Light" panose="020B0502020104020203"/>
            </a:rPr>
            <a:t> - </a:t>
          </a:r>
          <a:r>
            <a:rPr lang="pl-PL" sz="1800" kern="1200"/>
            <a:t>tlenek chromu (II</a:t>
          </a:r>
          <a:r>
            <a:rPr lang="pl-PL" sz="1800" kern="1200">
              <a:latin typeface="Arial Nova Light" panose="020B0502020104020203"/>
            </a:rPr>
            <a:t>)</a:t>
          </a:r>
          <a:br>
            <a:rPr lang="en-US" sz="1800" kern="1200"/>
          </a:br>
          <a:r>
            <a:rPr lang="pl-PL" sz="1800" kern="1200"/>
            <a:t>FeO </a:t>
          </a:r>
          <a:r>
            <a:rPr lang="pl-PL" sz="1800" kern="1200">
              <a:latin typeface="Arial Nova Light" panose="020B0502020104020203"/>
            </a:rPr>
            <a:t>- </a:t>
          </a:r>
          <a:r>
            <a:rPr lang="pl-PL" sz="1800" kern="1200"/>
            <a:t>tlenek żelaza (II</a:t>
          </a:r>
          <a:r>
            <a:rPr lang="pl-PL" sz="1800" kern="1200">
              <a:latin typeface="Arial Nova Light" panose="020B0502020104020203"/>
            </a:rPr>
            <a:t>)</a:t>
          </a:r>
          <a:br>
            <a:rPr lang="pl-PL" sz="1800" kern="1200">
              <a:latin typeface="Arial Nova Light" panose="020B0502020104020203"/>
            </a:rPr>
          </a:br>
          <a:r>
            <a:rPr lang="pl-PL" sz="1800" kern="1200"/>
            <a:t>MnO </a:t>
          </a:r>
          <a:r>
            <a:rPr lang="pl-PL" sz="1800" kern="1200">
              <a:latin typeface="Arial Nova Light" panose="020B0502020104020203"/>
            </a:rPr>
            <a:t>- </a:t>
          </a:r>
          <a:r>
            <a:rPr lang="pl-PL" sz="1800" kern="1200"/>
            <a:t>tlenek manganu (II</a:t>
          </a:r>
          <a:r>
            <a:rPr lang="pl-PL" sz="1800" kern="1200">
              <a:latin typeface="Arial Nova Light" panose="020B0502020104020203"/>
            </a:rPr>
            <a:t>)</a:t>
          </a:r>
          <a:endParaRPr lang="pl-PL" sz="1800" kern="1200"/>
        </a:p>
      </dsp:txBody>
      <dsp:txXfrm>
        <a:off x="7585570" y="124393"/>
        <a:ext cx="3437969" cy="1458532"/>
      </dsp:txXfrm>
    </dsp:sp>
    <dsp:sp modelId="{839BDB77-9792-42A5-A197-BEEEDBB10CD7}">
      <dsp:nvSpPr>
        <dsp:cNvPr id="0" name=""/>
        <dsp:cNvSpPr/>
      </dsp:nvSpPr>
      <dsp:spPr>
        <a:xfrm>
          <a:off x="6409" y="2231354"/>
          <a:ext cx="1458532" cy="145853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E23F9-9308-4C05-850C-BE70CAF5FE22}">
      <dsp:nvSpPr>
        <dsp:cNvPr id="0" name=""/>
        <dsp:cNvSpPr/>
      </dsp:nvSpPr>
      <dsp:spPr>
        <a:xfrm>
          <a:off x="312701" y="2537646"/>
          <a:ext cx="845948" cy="8459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1E4B5-14AD-464D-99BF-B423A7546854}">
      <dsp:nvSpPr>
        <dsp:cNvPr id="0" name=""/>
        <dsp:cNvSpPr/>
      </dsp:nvSpPr>
      <dsp:spPr>
        <a:xfrm>
          <a:off x="1777484" y="2231354"/>
          <a:ext cx="3437969" cy="145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Zwykle reakcje takie są egzotermiczne czyli w ich trakcie wydziela się energia na sposób ciepła</a:t>
          </a:r>
          <a:r>
            <a:rPr lang="pl-PL" sz="1800" kern="1200">
              <a:latin typeface="Arial Nova Light" panose="020B0502020104020203"/>
            </a:rPr>
            <a:t>.</a:t>
          </a:r>
          <a:endParaRPr lang="pl-PL" sz="1800" kern="1200"/>
        </a:p>
      </dsp:txBody>
      <dsp:txXfrm>
        <a:off x="1777484" y="2231354"/>
        <a:ext cx="3437969" cy="1458532"/>
      </dsp:txXfrm>
    </dsp:sp>
    <dsp:sp modelId="{89EF252F-0F4C-402E-8178-6BD53F8C997D}">
      <dsp:nvSpPr>
        <dsp:cNvPr id="0" name=""/>
        <dsp:cNvSpPr/>
      </dsp:nvSpPr>
      <dsp:spPr>
        <a:xfrm>
          <a:off x="5814495" y="2231354"/>
          <a:ext cx="1458532" cy="145853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C303F-6A62-4501-B3ED-D71697D1C5FD}">
      <dsp:nvSpPr>
        <dsp:cNvPr id="0" name=""/>
        <dsp:cNvSpPr/>
      </dsp:nvSpPr>
      <dsp:spPr>
        <a:xfrm>
          <a:off x="6120786" y="2537646"/>
          <a:ext cx="845948" cy="8459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EF091-21E6-422B-9974-F42E94F392A7}">
      <dsp:nvSpPr>
        <dsp:cNvPr id="0" name=""/>
        <dsp:cNvSpPr/>
      </dsp:nvSpPr>
      <dsp:spPr>
        <a:xfrm>
          <a:off x="7585570" y="2231354"/>
          <a:ext cx="3437969" cy="145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/>
            <a:t>Tlenki zasadowe nie reagują z zasadami.</a:t>
          </a:r>
          <a:endParaRPr lang="pl-PL" sz="1800" b="1" kern="1200">
            <a:latin typeface="Arial Nova Light" panose="020B0502020104020203"/>
          </a:endParaRPr>
        </a:p>
      </dsp:txBody>
      <dsp:txXfrm>
        <a:off x="7585570" y="2231354"/>
        <a:ext cx="3437969" cy="1458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12/14/2020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097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6025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12/14/2020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7604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12/14/2020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853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12/14/2020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782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116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7739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0038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712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12/14/2020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5985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55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284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>
    <p:wipe/>
  </p:transition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D2E05-FA6D-4000-8728-A48C1DA59A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48056"/>
            <a:ext cx="11301984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48E893-2ADD-4217-A42A-2A3642062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172" y="448056"/>
            <a:ext cx="11296688" cy="94997"/>
          </a:xfrm>
          <a:prstGeom prst="rect">
            <a:avLst/>
          </a:prstGeom>
          <a:solidFill>
            <a:srgbClr val="C34D66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593271"/>
            <a:ext cx="11303626" cy="2059000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CA4804-EA09-4D34-BDBD-C31FC5DD9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876" y="593271"/>
            <a:ext cx="11301984" cy="2059000"/>
          </a:xfrm>
          <a:prstGeom prst="rect">
            <a:avLst/>
          </a:prstGeom>
          <a:solidFill>
            <a:srgbClr val="C34D66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09599" y="803683"/>
            <a:ext cx="10965141" cy="1093314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chemeClr val="bg1"/>
                </a:solidFill>
              </a:rPr>
              <a:t>Właściwości tlenków zasadowych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598" y="1985679"/>
            <a:ext cx="10965142" cy="484822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Zofia </a:t>
            </a:r>
            <a:r>
              <a:rPr lang="pl-PL" err="1">
                <a:solidFill>
                  <a:schemeClr val="bg1"/>
                </a:solidFill>
              </a:rPr>
              <a:t>jałoszyńska</a:t>
            </a:r>
            <a:r>
              <a:rPr lang="pl-PL">
                <a:solidFill>
                  <a:schemeClr val="bg1"/>
                </a:solidFill>
              </a:rPr>
              <a:t>, Zofia kozłowska, Katarzyna </a:t>
            </a:r>
            <a:r>
              <a:rPr lang="pl-PL" err="1">
                <a:solidFill>
                  <a:schemeClr val="bg1"/>
                </a:solidFill>
              </a:rPr>
              <a:t>tassarek</a:t>
            </a:r>
            <a:r>
              <a:rPr lang="pl-PL">
                <a:solidFill>
                  <a:schemeClr val="bg1"/>
                </a:solidFill>
              </a:rPr>
              <a:t> klasa 1a Grupa1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ED750E-D24E-4643-AFB0-64762C57319F}"/>
              </a:ext>
            </a:extLst>
          </p:cNvPr>
          <p:cNvSpPr txBox="1"/>
          <p:nvPr/>
        </p:nvSpPr>
        <p:spPr>
          <a:xfrm>
            <a:off x="4602822" y="938022"/>
            <a:ext cx="6658013" cy="11887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BaO</a:t>
            </a:r>
            <a:r>
              <a:rPr lang="en-US" sz="28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2800" cap="all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tlenek</a:t>
            </a:r>
            <a:r>
              <a:rPr lang="en-US" sz="28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800" cap="all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Baru</a:t>
            </a:r>
            <a:endParaRPr lang="en-US" sz="2800" cap="all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C68595-4039-406F-8444-B7C82EED8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822" y="2340864"/>
            <a:ext cx="6658013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err="1">
                <a:solidFill>
                  <a:srgbClr val="FFFFFF"/>
                </a:solidFill>
              </a:rPr>
              <a:t>Gęstość</a:t>
            </a:r>
            <a:r>
              <a:rPr lang="en-US">
                <a:solidFill>
                  <a:srgbClr val="FFFFFF"/>
                </a:solidFill>
              </a:rPr>
              <a:t>: </a:t>
            </a:r>
            <a:r>
              <a:rPr lang="en-US">
                <a:ea typeface="+mn-lt"/>
                <a:cs typeface="+mn-lt"/>
              </a:rPr>
              <a:t>5,72 g/cm³ </a:t>
            </a:r>
          </a:p>
          <a:p>
            <a:pPr marL="0" indent="0"/>
            <a:r>
              <a:rPr lang="en-US" err="1">
                <a:solidFill>
                  <a:srgbClr val="FFFFFF"/>
                </a:solidFill>
              </a:rPr>
              <a:t>Temperatura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topnienia</a:t>
            </a:r>
            <a:r>
              <a:rPr lang="en-US">
                <a:solidFill>
                  <a:srgbClr val="FFFFFF"/>
                </a:solidFill>
              </a:rPr>
              <a:t>: </a:t>
            </a:r>
            <a:r>
              <a:rPr lang="en-US">
                <a:ea typeface="+mn-lt"/>
                <a:cs typeface="+mn-lt"/>
              </a:rPr>
              <a:t> 1973°C</a:t>
            </a:r>
            <a:endParaRPr lang="en-US"/>
          </a:p>
          <a:p>
            <a:pPr marL="0" indent="0"/>
            <a:r>
              <a:rPr lang="en-US" err="1">
                <a:ea typeface="+mn-lt"/>
                <a:cs typeface="+mn-lt"/>
              </a:rPr>
              <a:t>Nieorganiczny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związek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chemiczny</a:t>
            </a:r>
            <a:r>
              <a:rPr lang="en-US">
                <a:ea typeface="+mn-lt"/>
                <a:cs typeface="+mn-lt"/>
              </a:rPr>
              <a:t> z </a:t>
            </a:r>
            <a:r>
              <a:rPr lang="en-US" err="1">
                <a:ea typeface="+mn-lt"/>
                <a:cs typeface="+mn-lt"/>
              </a:rPr>
              <a:t>grupy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tlenków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zasadowych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zawierający</a:t>
            </a:r>
            <a:r>
              <a:rPr lang="en-US">
                <a:ea typeface="+mn-lt"/>
                <a:cs typeface="+mn-lt"/>
              </a:rPr>
              <a:t> bar.</a:t>
            </a:r>
            <a:endParaRPr lang="en-US" err="1">
              <a:solidFill>
                <a:srgbClr val="FFFFFF"/>
              </a:solidFill>
            </a:endParaRPr>
          </a:p>
          <a:p>
            <a:pPr marL="0" indent="0"/>
            <a:r>
              <a:rPr lang="en-US" err="1">
                <a:ea typeface="+mn-lt"/>
                <a:cs typeface="+mn-lt"/>
              </a:rPr>
              <a:t>Tlenek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baru</a:t>
            </a:r>
            <a:r>
              <a:rPr lang="en-US">
                <a:ea typeface="+mn-lt"/>
                <a:cs typeface="+mn-lt"/>
              </a:rPr>
              <a:t> jest </a:t>
            </a:r>
            <a:r>
              <a:rPr lang="en-US" err="1">
                <a:ea typeface="+mn-lt"/>
                <a:cs typeface="+mn-lt"/>
              </a:rPr>
              <a:t>białym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ciałem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stałym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Występuje</a:t>
            </a:r>
            <a:r>
              <a:rPr lang="en-US">
                <a:ea typeface="+mn-lt"/>
                <a:cs typeface="+mn-lt"/>
              </a:rPr>
              <a:t> w </a:t>
            </a:r>
            <a:r>
              <a:rPr lang="en-US" err="1">
                <a:ea typeface="+mn-lt"/>
                <a:cs typeface="+mn-lt"/>
              </a:rPr>
              <a:t>postaci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regularnych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kryształów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lub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białego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proszku</a:t>
            </a:r>
            <a:r>
              <a:rPr lang="en-US">
                <a:ea typeface="+mn-lt"/>
                <a:cs typeface="+mn-lt"/>
              </a:rPr>
              <a:t>. Ma </a:t>
            </a:r>
            <a:r>
              <a:rPr lang="en-US" err="1">
                <a:ea typeface="+mn-lt"/>
                <a:cs typeface="+mn-lt"/>
              </a:rPr>
              <a:t>właściwości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higroskopijne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8861AF4F-734C-4B40-8A0E-97BAE01F8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6" t="29448" r="56848" b="31890"/>
          <a:stretch/>
        </p:blipFill>
        <p:spPr>
          <a:xfrm>
            <a:off x="263013" y="2334922"/>
            <a:ext cx="3933455" cy="207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96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A45C82-DAF3-40CD-89DA-6AF980F1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582" y="1134470"/>
            <a:ext cx="4600242" cy="535895"/>
          </a:xfrm>
        </p:spPr>
        <p:txBody>
          <a:bodyPr/>
          <a:lstStyle/>
          <a:p>
            <a:r>
              <a:rPr lang="pl-PL"/>
              <a:t>Dziękujemy za uwagę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7B7EAE6-31FC-4A9A-8112-7804DA4E76FC}"/>
              </a:ext>
            </a:extLst>
          </p:cNvPr>
          <p:cNvSpPr txBox="1"/>
          <p:nvPr/>
        </p:nvSpPr>
        <p:spPr>
          <a:xfrm>
            <a:off x="629514" y="5214454"/>
            <a:ext cx="680323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Źródła</a:t>
            </a:r>
            <a:br>
              <a:rPr lang="pl-PL"/>
            </a:br>
            <a:r>
              <a:rPr lang="pl-PL"/>
              <a:t>Podręcznik "To jest chemia" Nowa era</a:t>
            </a:r>
            <a:br>
              <a:rPr lang="pl-PL"/>
            </a:br>
            <a:r>
              <a:rPr lang="pl-PL"/>
              <a:t>Wikipedia</a:t>
            </a:r>
            <a:br>
              <a:rPr lang="pl-PL"/>
            </a:br>
            <a:r>
              <a:rPr lang="pl-PL"/>
              <a:t>Epodręcznik</a:t>
            </a:r>
            <a:br>
              <a:rPr lang="pl-PL"/>
            </a:br>
            <a:br>
              <a:rPr lang="pl-PL"/>
            </a:b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139095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4EB0AE-BFF3-4103-956A-C1DA2840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pl-PL" sz="4000">
                <a:solidFill>
                  <a:schemeClr val="accent1"/>
                </a:solidFill>
              </a:rPr>
              <a:t>A Czym są tlenki zasadowe?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2B2869-09D0-483B-BCB2-A1A71C03B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456" y="2329427"/>
            <a:ext cx="6143248" cy="4608003"/>
          </a:xfrm>
        </p:spPr>
        <p:txBody>
          <a:bodyPr>
            <a:normAutofit/>
          </a:bodyPr>
          <a:lstStyle/>
          <a:p>
            <a:pPr marL="305435" indent="-305435"/>
            <a:r>
              <a:rPr lang="pl-PL" sz="2000" b="1">
                <a:ea typeface="+mn-lt"/>
                <a:cs typeface="+mn-lt"/>
              </a:rPr>
              <a:t>Tlenki zasadowe</a:t>
            </a:r>
            <a:r>
              <a:rPr lang="pl-PL" sz="2000">
                <a:ea typeface="+mn-lt"/>
                <a:cs typeface="+mn-lt"/>
              </a:rPr>
              <a:t> – tlenki litowców i berylowców oraz niektórych metali grup pobocznych. Reagują z wodą, tworząc wodorotlenki, nie reagują z zasadami reagują z kwasami, dając sole, zazwyczaj alkalizują wodą (podwyższają odczyn </a:t>
            </a:r>
            <a:r>
              <a:rPr lang="pl-PL" sz="2000" err="1">
                <a:ea typeface="+mn-lt"/>
                <a:cs typeface="+mn-lt"/>
              </a:rPr>
              <a:t>pH</a:t>
            </a:r>
            <a:r>
              <a:rPr lang="pl-PL" sz="2000">
                <a:ea typeface="+mn-lt"/>
                <a:cs typeface="+mn-lt"/>
              </a:rPr>
              <a:t>). Mają strukturę jonową.</a:t>
            </a:r>
            <a:endParaRPr lang="pl-PL" sz="2000"/>
          </a:p>
          <a:p>
            <a:pPr marL="0" indent="0">
              <a:buNone/>
            </a:pPr>
            <a:endParaRPr lang="pl-PL" sz="2000"/>
          </a:p>
          <a:p>
            <a:pPr marL="0" indent="0">
              <a:buNone/>
            </a:pPr>
            <a:endParaRPr lang="pl-PL" sz="2000"/>
          </a:p>
          <a:p>
            <a:pPr marL="0" indent="0">
              <a:buNone/>
            </a:pP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2027278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A083F2-F231-43F7-9901-96178FC5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733" y="2374106"/>
            <a:ext cx="2865165" cy="1615263"/>
          </a:xfrm>
        </p:spPr>
        <p:txBody>
          <a:bodyPr/>
          <a:lstStyle/>
          <a:p>
            <a:r>
              <a:rPr lang="pl-PL"/>
              <a:t>Właściwości Tlenków zasadowych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9A8A92-ED7F-4F00-A31F-E17E72EDC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303" y="1227454"/>
            <a:ext cx="6650991" cy="4658216"/>
          </a:xfrm>
        </p:spPr>
        <p:txBody>
          <a:bodyPr/>
          <a:lstStyle/>
          <a:p>
            <a:pPr marL="305435" indent="-305435"/>
            <a:r>
              <a:rPr lang="pl-PL">
                <a:ea typeface="+mn-lt"/>
                <a:cs typeface="+mn-lt"/>
              </a:rPr>
              <a:t>Tlenki zasadowe po reakcji z wodą, tworzą odpowiednią tlenkowi zasadę: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Na</a:t>
            </a:r>
            <a:r>
              <a:rPr lang="pl-PL" baseline="-25000">
                <a:ea typeface="+mn-lt"/>
                <a:cs typeface="+mn-lt"/>
              </a:rPr>
              <a:t>2</a:t>
            </a:r>
            <a:r>
              <a:rPr lang="pl-PL">
                <a:ea typeface="+mn-lt"/>
                <a:cs typeface="+mn-lt"/>
              </a:rPr>
              <a:t>O + H</a:t>
            </a:r>
            <a:r>
              <a:rPr lang="pl-PL" baseline="-25000">
                <a:ea typeface="+mn-lt"/>
                <a:cs typeface="+mn-lt"/>
              </a:rPr>
              <a:t>2</a:t>
            </a:r>
            <a:r>
              <a:rPr lang="pl-PL">
                <a:ea typeface="+mn-lt"/>
                <a:cs typeface="+mn-lt"/>
              </a:rPr>
              <a:t>O → 2NaOH</a:t>
            </a:r>
            <a:endParaRPr lang="pl-PL" b="1">
              <a:ea typeface="+mn-lt"/>
              <a:cs typeface="+mn-lt"/>
            </a:endParaRPr>
          </a:p>
          <a:p>
            <a:pPr marL="305435" indent="-305435"/>
            <a:r>
              <a:rPr lang="pl-PL">
                <a:ea typeface="+mn-lt"/>
                <a:cs typeface="+mn-lt"/>
              </a:rPr>
              <a:t>Nieliczne tlenki zasadowe, które nie reagują z wodą i są w niej nierozpuszczalne np.: </a:t>
            </a:r>
            <a:r>
              <a:rPr lang="pl-PL" err="1">
                <a:ea typeface="+mn-lt"/>
                <a:cs typeface="+mn-lt"/>
              </a:rPr>
              <a:t>MnO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roztwarzają się pod wpływem kwasów tworząc sole:</a:t>
            </a:r>
            <a:br>
              <a:rPr lang="pl-PL">
                <a:ea typeface="+mn-lt"/>
                <a:cs typeface="+mn-lt"/>
              </a:rPr>
            </a:br>
            <a:r>
              <a:rPr lang="pl-PL" err="1">
                <a:ea typeface="+mn-lt"/>
                <a:cs typeface="+mn-lt"/>
              </a:rPr>
              <a:t>MnO</a:t>
            </a:r>
            <a:r>
              <a:rPr lang="pl-PL">
                <a:ea typeface="+mn-lt"/>
                <a:cs typeface="+mn-lt"/>
              </a:rPr>
              <a:t> + H</a:t>
            </a:r>
            <a:r>
              <a:rPr lang="pl-PL" baseline="-25000">
                <a:ea typeface="+mn-lt"/>
                <a:cs typeface="+mn-lt"/>
              </a:rPr>
              <a:t>2</a:t>
            </a:r>
            <a:r>
              <a:rPr lang="pl-PL">
                <a:ea typeface="+mn-lt"/>
                <a:cs typeface="+mn-lt"/>
              </a:rPr>
              <a:t>SO</a:t>
            </a:r>
            <a:r>
              <a:rPr lang="pl-PL" baseline="-25000">
                <a:ea typeface="+mn-lt"/>
                <a:cs typeface="+mn-lt"/>
              </a:rPr>
              <a:t>4</a:t>
            </a:r>
            <a:r>
              <a:rPr lang="pl-PL">
                <a:ea typeface="+mn-lt"/>
                <a:cs typeface="+mn-lt"/>
              </a:rPr>
              <a:t> → MnSO</a:t>
            </a:r>
            <a:r>
              <a:rPr lang="pl-PL" baseline="-25000">
                <a:ea typeface="+mn-lt"/>
                <a:cs typeface="+mn-lt"/>
              </a:rPr>
              <a:t>4</a:t>
            </a:r>
            <a:r>
              <a:rPr lang="pl-PL">
                <a:ea typeface="+mn-lt"/>
                <a:cs typeface="+mn-lt"/>
              </a:rPr>
              <a:t> + H</a:t>
            </a:r>
            <a:r>
              <a:rPr lang="pl-PL" baseline="-25000">
                <a:ea typeface="+mn-lt"/>
                <a:cs typeface="+mn-lt"/>
              </a:rPr>
              <a:t>2</a:t>
            </a:r>
            <a:r>
              <a:rPr lang="pl-PL">
                <a:ea typeface="+mn-lt"/>
                <a:cs typeface="+mn-lt"/>
              </a:rPr>
              <a:t>O</a:t>
            </a:r>
            <a:br>
              <a:rPr lang="pl-PL" b="1">
                <a:ea typeface="+mn-lt"/>
                <a:cs typeface="+mn-lt"/>
              </a:rPr>
            </a:br>
            <a:endParaRPr lang="pl-PL" b="1"/>
          </a:p>
        </p:txBody>
      </p:sp>
    </p:spTree>
    <p:extLst>
      <p:ext uri="{BB962C8B-B14F-4D97-AF65-F5344CB8AC3E}">
        <p14:creationId xmlns:p14="http://schemas.microsoft.com/office/powerpoint/2010/main" val="246990962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0FE57C1-B974-4BDF-91FE-55324F55F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Angsana New"/>
              </a:rPr>
              <a:t>Reakcja tlenków zasadowych z wodą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22AB0A8-E754-4DB3-8E78-03CF11517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208541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0149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7C1EA97-59C0-4B71-B8D9-0530F2B33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pl-PL" sz="4000">
                <a:solidFill>
                  <a:schemeClr val="accent1"/>
                </a:solidFill>
              </a:rPr>
              <a:t>Reakcja tlenków zasadowych z kwasami I tlenkami niemetalami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D2C3B3-33A4-4518-80B7-5F0FE641E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544650"/>
            <a:ext cx="6143248" cy="46080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400" b="1"/>
              <a:t>Reakcja tlenków zasadowych z kwasami</a:t>
            </a:r>
          </a:p>
          <a:p>
            <a:pPr marL="0" indent="0">
              <a:buNone/>
            </a:pPr>
            <a:r>
              <a:rPr lang="pl-PL" sz="2000"/>
              <a:t>W wyniku tej reakcji powstaje sól i woda.</a:t>
            </a:r>
          </a:p>
          <a:p>
            <a:pPr marL="0" indent="0">
              <a:buNone/>
            </a:pPr>
            <a:r>
              <a:rPr lang="pl-PL" sz="2000">
                <a:ea typeface="+mn-lt"/>
                <a:cs typeface="+mn-lt"/>
              </a:rPr>
              <a:t>K</a:t>
            </a:r>
            <a:r>
              <a:rPr lang="pl-PL" sz="2000" baseline="-25000">
                <a:ea typeface="+mn-lt"/>
                <a:cs typeface="+mn-lt"/>
              </a:rPr>
              <a:t>2</a:t>
            </a:r>
            <a:r>
              <a:rPr lang="pl-PL" sz="2000">
                <a:ea typeface="+mn-lt"/>
                <a:cs typeface="+mn-lt"/>
              </a:rPr>
              <a:t>O + H</a:t>
            </a:r>
            <a:r>
              <a:rPr lang="pl-PL" sz="2000" baseline="-25000">
                <a:ea typeface="+mn-lt"/>
                <a:cs typeface="+mn-lt"/>
              </a:rPr>
              <a:t>2</a:t>
            </a:r>
            <a:r>
              <a:rPr lang="pl-PL" sz="2000">
                <a:ea typeface="+mn-lt"/>
                <a:cs typeface="+mn-lt"/>
              </a:rPr>
              <a:t>SO</a:t>
            </a:r>
            <a:r>
              <a:rPr lang="pl-PL" sz="2000" baseline="-25000">
                <a:ea typeface="+mn-lt"/>
                <a:cs typeface="+mn-lt"/>
              </a:rPr>
              <a:t>4</a:t>
            </a:r>
            <a:r>
              <a:rPr lang="pl-PL" sz="2000">
                <a:ea typeface="+mn-lt"/>
                <a:cs typeface="+mn-lt"/>
              </a:rPr>
              <a:t> -&gt; K</a:t>
            </a:r>
            <a:r>
              <a:rPr lang="pl-PL" sz="2000" baseline="-25000">
                <a:ea typeface="+mn-lt"/>
                <a:cs typeface="+mn-lt"/>
              </a:rPr>
              <a:t>2</a:t>
            </a:r>
            <a:r>
              <a:rPr lang="pl-PL" sz="2000">
                <a:ea typeface="+mn-lt"/>
                <a:cs typeface="+mn-lt"/>
              </a:rPr>
              <a:t>SO</a:t>
            </a:r>
            <a:r>
              <a:rPr lang="pl-PL" sz="2000" baseline="-25000">
                <a:ea typeface="+mn-lt"/>
                <a:cs typeface="+mn-lt"/>
              </a:rPr>
              <a:t>4</a:t>
            </a:r>
            <a:r>
              <a:rPr lang="pl-PL" sz="2000">
                <a:ea typeface="+mn-lt"/>
                <a:cs typeface="+mn-lt"/>
              </a:rPr>
              <a:t> + H</a:t>
            </a:r>
            <a:r>
              <a:rPr lang="pl-PL" sz="2000" baseline="-25000">
                <a:ea typeface="+mn-lt"/>
                <a:cs typeface="+mn-lt"/>
              </a:rPr>
              <a:t>2</a:t>
            </a:r>
            <a:r>
              <a:rPr lang="pl-PL" sz="2000">
                <a:ea typeface="+mn-lt"/>
                <a:cs typeface="+mn-lt"/>
              </a:rPr>
              <a:t>O</a:t>
            </a:r>
            <a:br>
              <a:rPr lang="pl-PL" sz="2000">
                <a:ea typeface="+mn-lt"/>
                <a:cs typeface="+mn-lt"/>
              </a:rPr>
            </a:br>
            <a:r>
              <a:rPr lang="pl-PL" sz="2000">
                <a:ea typeface="+mn-lt"/>
                <a:cs typeface="+mn-lt"/>
              </a:rPr>
              <a:t>CaO+2HCl -&gt; CaCl</a:t>
            </a:r>
            <a:r>
              <a:rPr lang="pl-PL" sz="2000" baseline="-25000">
                <a:ea typeface="+mn-lt"/>
                <a:cs typeface="+mn-lt"/>
              </a:rPr>
              <a:t>2</a:t>
            </a:r>
            <a:r>
              <a:rPr lang="pl-PL" sz="2000">
                <a:ea typeface="+mn-lt"/>
                <a:cs typeface="+mn-lt"/>
              </a:rPr>
              <a:t> + H</a:t>
            </a:r>
            <a:r>
              <a:rPr lang="pl-PL" sz="2000" baseline="-25000">
                <a:ea typeface="+mn-lt"/>
                <a:cs typeface="+mn-lt"/>
              </a:rPr>
              <a:t>2</a:t>
            </a:r>
            <a:r>
              <a:rPr lang="pl-PL" sz="2000">
                <a:ea typeface="+mn-lt"/>
                <a:cs typeface="+mn-lt"/>
              </a:rPr>
              <a:t>O</a:t>
            </a:r>
          </a:p>
          <a:p>
            <a:pPr marL="305435" indent="-305435">
              <a:buNone/>
            </a:pPr>
            <a:r>
              <a:rPr lang="pl-PL" sz="2400" b="1">
                <a:ea typeface="+mn-lt"/>
                <a:cs typeface="+mn-lt"/>
              </a:rPr>
              <a:t>Reakcja tlenków zasadowych z tlenkami niemetali</a:t>
            </a:r>
          </a:p>
          <a:p>
            <a:pPr marL="305435" indent="-305435">
              <a:buNone/>
            </a:pPr>
            <a:r>
              <a:rPr lang="pl-PL" sz="2000">
                <a:ea typeface="+mn-lt"/>
                <a:cs typeface="+mn-lt"/>
              </a:rPr>
              <a:t>W tych reakcjach powstaje sól. Oto przykład takiej reakcji:</a:t>
            </a:r>
          </a:p>
          <a:p>
            <a:pPr marL="305435" indent="-305435">
              <a:buNone/>
            </a:pPr>
            <a:r>
              <a:rPr lang="pl-PL" sz="2000">
                <a:ea typeface="+mn-lt"/>
                <a:cs typeface="+mn-lt"/>
              </a:rPr>
              <a:t>SO</a:t>
            </a:r>
            <a:r>
              <a:rPr lang="pl-PL" sz="2000" baseline="-25000">
                <a:ea typeface="+mn-lt"/>
                <a:cs typeface="+mn-lt"/>
              </a:rPr>
              <a:t>3</a:t>
            </a:r>
            <a:r>
              <a:rPr lang="pl-PL" sz="2000">
                <a:ea typeface="+mn-lt"/>
                <a:cs typeface="+mn-lt"/>
              </a:rPr>
              <a:t>+K</a:t>
            </a:r>
            <a:r>
              <a:rPr lang="pl-PL" sz="2000" baseline="-25000">
                <a:ea typeface="+mn-lt"/>
                <a:cs typeface="+mn-lt"/>
              </a:rPr>
              <a:t>2</a:t>
            </a:r>
            <a:r>
              <a:rPr lang="pl-PL" sz="2000">
                <a:ea typeface="+mn-lt"/>
                <a:cs typeface="+mn-lt"/>
              </a:rPr>
              <a:t>O -&gt; K</a:t>
            </a:r>
            <a:r>
              <a:rPr lang="pl-PL" sz="2000" baseline="-25000">
                <a:ea typeface="+mn-lt"/>
                <a:cs typeface="+mn-lt"/>
              </a:rPr>
              <a:t>2</a:t>
            </a:r>
            <a:r>
              <a:rPr lang="pl-PL" sz="2000">
                <a:ea typeface="+mn-lt"/>
                <a:cs typeface="+mn-lt"/>
              </a:rPr>
              <a:t>SO</a:t>
            </a:r>
            <a:r>
              <a:rPr lang="pl-PL" sz="2000" baseline="-25000">
                <a:ea typeface="+mn-lt"/>
                <a:cs typeface="+mn-lt"/>
              </a:rPr>
              <a:t>4</a:t>
            </a:r>
            <a:endParaRPr lang="pl-PL" sz="2000">
              <a:ea typeface="+mn-lt"/>
              <a:cs typeface="+mn-lt"/>
            </a:endParaRPr>
          </a:p>
          <a:p>
            <a:pPr marL="0" indent="0">
              <a:buNone/>
            </a:pPr>
            <a:br>
              <a:rPr lang="pl-PL" sz="2000">
                <a:ea typeface="+mn-lt"/>
                <a:cs typeface="+mn-lt"/>
              </a:rPr>
            </a:br>
            <a:r>
              <a:rPr lang="pl-PL" sz="20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10157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A4F9A3-CFDE-4C6B-9808-736D41F0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pl-PL" sz="4000">
                <a:solidFill>
                  <a:schemeClr val="accent1"/>
                </a:solidFill>
              </a:rPr>
              <a:t>Otrzymywanie tlenków zasadowych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35322D-6241-4AB6-82B4-AC7CB1641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>
                <a:ea typeface="+mn-lt"/>
                <a:cs typeface="+mn-lt"/>
              </a:rPr>
              <a:t>Synteza z pierwiastków (kilka substratów -&gt; jeden produkt)</a:t>
            </a:r>
            <a:br>
              <a:rPr lang="pl-PL" sz="2000" b="1">
                <a:ea typeface="+mn-lt"/>
                <a:cs typeface="+mn-lt"/>
              </a:rPr>
            </a:br>
            <a:br>
              <a:rPr lang="pl-PL" sz="2000" b="1">
                <a:ea typeface="+mn-lt"/>
                <a:cs typeface="+mn-lt"/>
              </a:rPr>
            </a:br>
            <a:r>
              <a:rPr lang="pl-PL" sz="2000" b="1">
                <a:ea typeface="+mn-lt"/>
                <a:cs typeface="+mn-lt"/>
              </a:rPr>
              <a:t>Oto przykłady otrzymywania tlenków zasadowych poprzez bezpośrednią syntezę z pierwiastków:</a:t>
            </a:r>
            <a:br>
              <a:rPr lang="pl-PL" sz="2000" b="1">
                <a:ea typeface="+mn-lt"/>
                <a:cs typeface="+mn-lt"/>
              </a:rPr>
            </a:br>
            <a:br>
              <a:rPr lang="pl-PL" sz="2000" b="1">
                <a:ea typeface="+mn-lt"/>
                <a:cs typeface="+mn-lt"/>
              </a:rPr>
            </a:br>
            <a:r>
              <a:rPr lang="pl-PL" sz="2000">
                <a:ea typeface="+mn-lt"/>
                <a:cs typeface="+mn-lt"/>
              </a:rPr>
              <a:t>2Mg+O</a:t>
            </a:r>
            <a:r>
              <a:rPr lang="pl-PL" sz="2000" baseline="-25000">
                <a:ea typeface="+mn-lt"/>
                <a:cs typeface="+mn-lt"/>
              </a:rPr>
              <a:t>2</a:t>
            </a:r>
            <a:r>
              <a:rPr lang="pl-PL" sz="2000">
                <a:ea typeface="+mn-lt"/>
                <a:cs typeface="+mn-lt"/>
              </a:rPr>
              <a:t> -&gt; 2 </a:t>
            </a:r>
            <a:r>
              <a:rPr lang="pl-PL" sz="2000" err="1">
                <a:ea typeface="+mn-lt"/>
                <a:cs typeface="+mn-lt"/>
              </a:rPr>
              <a:t>MgO</a:t>
            </a:r>
            <a:br>
              <a:rPr lang="pl-PL" sz="2000">
                <a:ea typeface="+mn-lt"/>
                <a:cs typeface="+mn-lt"/>
              </a:rPr>
            </a:br>
            <a:r>
              <a:rPr lang="pl-PL" sz="2000">
                <a:ea typeface="+mn-lt"/>
                <a:cs typeface="+mn-lt"/>
              </a:rPr>
              <a:t>4K+O</a:t>
            </a:r>
            <a:r>
              <a:rPr lang="pl-PL" sz="2000" baseline="-25000">
                <a:ea typeface="+mn-lt"/>
                <a:cs typeface="+mn-lt"/>
              </a:rPr>
              <a:t>2</a:t>
            </a:r>
            <a:r>
              <a:rPr lang="pl-PL" sz="2000">
                <a:ea typeface="+mn-lt"/>
                <a:cs typeface="+mn-lt"/>
              </a:rPr>
              <a:t> -&gt; 2 K</a:t>
            </a:r>
            <a:r>
              <a:rPr lang="pl-PL" sz="2000" baseline="-25000">
                <a:ea typeface="+mn-lt"/>
                <a:cs typeface="+mn-lt"/>
              </a:rPr>
              <a:t>2</a:t>
            </a:r>
            <a:r>
              <a:rPr lang="pl-PL" sz="2000">
                <a:ea typeface="+mn-lt"/>
                <a:cs typeface="+mn-lt"/>
              </a:rPr>
              <a:t>O</a:t>
            </a: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1845554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ED750E-D24E-4643-AFB0-64762C57319F}"/>
              </a:ext>
            </a:extLst>
          </p:cNvPr>
          <p:cNvSpPr txBox="1"/>
          <p:nvPr/>
        </p:nvSpPr>
        <p:spPr>
          <a:xfrm>
            <a:off x="4602822" y="938022"/>
            <a:ext cx="6658013" cy="11887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800" cap="all" baseline="-25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28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 – tlenek sodu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C68595-4039-406F-8444-B7C82EED8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822" y="2340864"/>
            <a:ext cx="6658013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>
                <a:solidFill>
                  <a:srgbClr val="FFFFFF"/>
                </a:solidFill>
              </a:rPr>
              <a:t>Gęstość: 2,27 g/cm³, ciało stałe</a:t>
            </a:r>
          </a:p>
          <a:p>
            <a:pPr marL="0" indent="0"/>
            <a:r>
              <a:rPr lang="en-US">
                <a:solidFill>
                  <a:srgbClr val="FFFFFF"/>
                </a:solidFill>
              </a:rPr>
              <a:t>Temperatura topnienia: 1 132 °C</a:t>
            </a:r>
          </a:p>
          <a:p>
            <a:pPr marL="0" indent="0"/>
            <a:r>
              <a:rPr lang="en-US">
                <a:solidFill>
                  <a:srgbClr val="FFFFFF"/>
                </a:solidFill>
              </a:rPr>
              <a:t>Nieorganiczny związek chemiczny z grupy tlenków zasadowych zawierający sód.</a:t>
            </a:r>
          </a:p>
          <a:p>
            <a:pPr marL="0" indent="0"/>
            <a:r>
              <a:rPr lang="en-US">
                <a:solidFill>
                  <a:srgbClr val="FFFFFF"/>
                </a:solidFill>
              </a:rPr>
              <a:t>W temperaturze pokojowej jest to biała higroskopijna substancja stała o budowie jonowej, rozpuszczalna w etanolu.</a:t>
            </a: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DA85ECCB-BD65-44E3-813E-EFBDC30AC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156" b="50862"/>
          <a:stretch/>
        </p:blipFill>
        <p:spPr>
          <a:xfrm>
            <a:off x="521109" y="2390421"/>
            <a:ext cx="3577463" cy="202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77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ED750E-D24E-4643-AFB0-64762C57319F}"/>
              </a:ext>
            </a:extLst>
          </p:cNvPr>
          <p:cNvSpPr txBox="1"/>
          <p:nvPr/>
        </p:nvSpPr>
        <p:spPr>
          <a:xfrm>
            <a:off x="4602822" y="938022"/>
            <a:ext cx="6658013" cy="11887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CaO</a:t>
            </a:r>
            <a:r>
              <a:rPr lang="en-US" sz="28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2800" cap="all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tlenek</a:t>
            </a:r>
            <a:r>
              <a:rPr lang="en-US" sz="28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cap="all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Wapnia</a:t>
            </a:r>
            <a:endParaRPr lang="en-US" sz="2800" cap="all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C68595-4039-406F-8444-B7C82EED8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822" y="2340864"/>
            <a:ext cx="6658013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err="1">
                <a:solidFill>
                  <a:srgbClr val="FFFFFF"/>
                </a:solidFill>
              </a:rPr>
              <a:t>Gęstość</a:t>
            </a:r>
            <a:r>
              <a:rPr lang="en-US">
                <a:solidFill>
                  <a:srgbClr val="FFFFFF"/>
                </a:solidFill>
              </a:rPr>
              <a:t>: </a:t>
            </a:r>
            <a:r>
              <a:rPr lang="en-US">
                <a:ea typeface="+mn-lt"/>
                <a:cs typeface="+mn-lt"/>
              </a:rPr>
              <a:t>3,34 g/cm³</a:t>
            </a:r>
            <a:endParaRPr lang="en-US">
              <a:solidFill>
                <a:srgbClr val="FFFFFF"/>
              </a:solidFill>
            </a:endParaRPr>
          </a:p>
          <a:p>
            <a:pPr marL="0" indent="0"/>
            <a:r>
              <a:rPr lang="en-US" err="1">
                <a:ea typeface="+mn-lt"/>
                <a:cs typeface="+mn-lt"/>
              </a:rPr>
              <a:t>Drobnokrystaliczne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białe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ciało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stałe</a:t>
            </a:r>
            <a:endParaRPr lang="en-US" err="1">
              <a:solidFill>
                <a:srgbClr val="FFFFFF"/>
              </a:solidFill>
            </a:endParaRPr>
          </a:p>
          <a:p>
            <a:pPr marL="0" indent="0"/>
            <a:r>
              <a:rPr lang="en-US" err="1">
                <a:solidFill>
                  <a:srgbClr val="FFFFFF"/>
                </a:solidFill>
              </a:rPr>
              <a:t>Temperatura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topnienia</a:t>
            </a:r>
            <a:r>
              <a:rPr lang="en-US">
                <a:solidFill>
                  <a:srgbClr val="FFFFFF"/>
                </a:solidFill>
              </a:rPr>
              <a:t>: </a:t>
            </a:r>
            <a:r>
              <a:rPr lang="en-US">
                <a:ea typeface="+mn-lt"/>
                <a:cs typeface="+mn-lt"/>
              </a:rPr>
              <a:t>2613 °C</a:t>
            </a:r>
            <a:endParaRPr lang="en-US"/>
          </a:p>
          <a:p>
            <a:pPr marL="0" indent="0"/>
            <a:r>
              <a:rPr lang="en-US" err="1">
                <a:ea typeface="+mn-lt"/>
                <a:cs typeface="+mn-lt"/>
              </a:rPr>
              <a:t>Nieorganiczny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związek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chemiczny</a:t>
            </a:r>
            <a:r>
              <a:rPr lang="en-US">
                <a:ea typeface="+mn-lt"/>
                <a:cs typeface="+mn-lt"/>
              </a:rPr>
              <a:t> z </a:t>
            </a:r>
            <a:r>
              <a:rPr lang="en-US" err="1">
                <a:ea typeface="+mn-lt"/>
                <a:cs typeface="+mn-lt"/>
              </a:rPr>
              <a:t>grupy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tlenków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zasadowych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zawierający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wapń</a:t>
            </a:r>
            <a:r>
              <a:rPr lang="en-US">
                <a:ea typeface="+mn-lt"/>
                <a:cs typeface="+mn-lt"/>
              </a:rPr>
              <a:t>.</a:t>
            </a:r>
            <a:endParaRPr lang="en-US" err="1">
              <a:solidFill>
                <a:srgbClr val="FFFFFF"/>
              </a:solidFill>
            </a:endParaRPr>
          </a:p>
          <a:p>
            <a:pPr marL="0" indent="0"/>
            <a:r>
              <a:rPr lang="en-US" err="1">
                <a:ea typeface="+mn-lt"/>
                <a:cs typeface="+mn-lt"/>
              </a:rPr>
              <a:t>Tlenek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wapnia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posiada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własności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higroskopijne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Łączy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się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gwałtownie</a:t>
            </a:r>
            <a:r>
              <a:rPr lang="en-US">
                <a:ea typeface="+mn-lt"/>
                <a:cs typeface="+mn-lt"/>
              </a:rPr>
              <a:t> z </a:t>
            </a:r>
            <a:r>
              <a:rPr lang="en-US" err="1">
                <a:ea typeface="+mn-lt"/>
                <a:cs typeface="+mn-lt"/>
              </a:rPr>
              <a:t>wodą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tworząc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wodorotlenek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wapnia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przy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czym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wydziela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się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ciepło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401557D0-E023-4D82-BC1C-4ABAF2017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18" y="215825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32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ED750E-D24E-4643-AFB0-64762C57319F}"/>
              </a:ext>
            </a:extLst>
          </p:cNvPr>
          <p:cNvSpPr txBox="1"/>
          <p:nvPr/>
        </p:nvSpPr>
        <p:spPr>
          <a:xfrm>
            <a:off x="4602822" y="938022"/>
            <a:ext cx="6658013" cy="11887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>
                <a:ea typeface="+mn-lt"/>
                <a:cs typeface="+mn-lt"/>
              </a:rPr>
              <a:t>K</a:t>
            </a:r>
            <a:r>
              <a:rPr lang="en-US" sz="2800" cap="all" baseline="-25000">
                <a:ea typeface="+mn-lt"/>
                <a:cs typeface="+mn-lt"/>
              </a:rPr>
              <a:t>2</a:t>
            </a:r>
            <a:r>
              <a:rPr lang="en-US" sz="2800" cap="all">
                <a:ea typeface="+mn-lt"/>
                <a:cs typeface="+mn-lt"/>
              </a:rPr>
              <a:t>O</a:t>
            </a:r>
            <a:r>
              <a:rPr lang="en-US" sz="28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– </a:t>
            </a:r>
            <a:r>
              <a:rPr lang="en-US" sz="2800" cap="all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tlenek</a:t>
            </a:r>
            <a:r>
              <a:rPr lang="en-US" sz="28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cap="all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Potasu</a:t>
            </a:r>
            <a:endParaRPr lang="en-US" sz="2800" cap="all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C68595-4039-406F-8444-B7C82EED8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822" y="2340864"/>
            <a:ext cx="6658013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err="1">
                <a:solidFill>
                  <a:srgbClr val="FFFFFF"/>
                </a:solidFill>
              </a:rPr>
              <a:t>Gęstość</a:t>
            </a:r>
            <a:r>
              <a:rPr lang="en-US">
                <a:solidFill>
                  <a:srgbClr val="FFFFFF"/>
                </a:solidFill>
              </a:rPr>
              <a:t>: </a:t>
            </a:r>
            <a:r>
              <a:rPr lang="en-US">
                <a:ea typeface="+mn-lt"/>
                <a:cs typeface="+mn-lt"/>
              </a:rPr>
              <a:t>2,35 g/cm³</a:t>
            </a:r>
            <a:endParaRPr lang="en-US">
              <a:solidFill>
                <a:srgbClr val="FFFFFF"/>
              </a:solidFill>
            </a:endParaRPr>
          </a:p>
          <a:p>
            <a:pPr marL="0" indent="0"/>
            <a:r>
              <a:rPr lang="en-US" err="1">
                <a:ea typeface="+mn-lt"/>
                <a:cs typeface="+mn-lt"/>
              </a:rPr>
              <a:t>Szare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kryształy</a:t>
            </a:r>
            <a:r>
              <a:rPr lang="en-US">
                <a:ea typeface="+mn-lt"/>
                <a:cs typeface="+mn-lt"/>
              </a:rPr>
              <a:t>, </a:t>
            </a:r>
            <a:r>
              <a:rPr lang="en-US" err="1">
                <a:ea typeface="+mn-lt"/>
                <a:cs typeface="+mn-lt"/>
              </a:rPr>
              <a:t>ciało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stałe</a:t>
            </a:r>
            <a:endParaRPr lang="en-US" err="1">
              <a:solidFill>
                <a:srgbClr val="FFFFFF"/>
              </a:solidFill>
            </a:endParaRPr>
          </a:p>
          <a:p>
            <a:pPr marL="0" indent="0"/>
            <a:r>
              <a:rPr lang="en-US" err="1">
                <a:solidFill>
                  <a:srgbClr val="FFFFFF"/>
                </a:solidFill>
              </a:rPr>
              <a:t>Temperatura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topnienia</a:t>
            </a:r>
            <a:r>
              <a:rPr lang="en-US">
                <a:solidFill>
                  <a:srgbClr val="FFFFFF"/>
                </a:solidFill>
              </a:rPr>
              <a:t>: </a:t>
            </a:r>
            <a:r>
              <a:rPr lang="en-US">
                <a:ea typeface="+mn-lt"/>
                <a:cs typeface="+mn-lt"/>
              </a:rPr>
              <a:t>740 °C</a:t>
            </a:r>
          </a:p>
          <a:p>
            <a:pPr marL="0" indent="0"/>
            <a:r>
              <a:rPr lang="en-US" err="1">
                <a:ea typeface="+mn-lt"/>
                <a:cs typeface="+mn-lt"/>
              </a:rPr>
              <a:t>Nieorganiczny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związek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chemiczny</a:t>
            </a:r>
            <a:r>
              <a:rPr lang="en-US">
                <a:ea typeface="+mn-lt"/>
                <a:cs typeface="+mn-lt"/>
              </a:rPr>
              <a:t> z </a:t>
            </a:r>
            <a:r>
              <a:rPr lang="en-US" err="1">
                <a:ea typeface="+mn-lt"/>
                <a:cs typeface="+mn-lt"/>
              </a:rPr>
              <a:t>grupy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tlenków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zasadowych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zawierający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potas</a:t>
            </a:r>
            <a:r>
              <a:rPr lang="en-US">
                <a:ea typeface="+mn-lt"/>
                <a:cs typeface="+mn-lt"/>
              </a:rPr>
              <a:t> .</a:t>
            </a:r>
            <a:endParaRPr lang="en-US">
              <a:solidFill>
                <a:srgbClr val="FFFFFF"/>
              </a:solidFill>
            </a:endParaRPr>
          </a:p>
          <a:p>
            <a:pPr marL="0" indent="0"/>
            <a:r>
              <a:rPr lang="en-US">
                <a:ea typeface="+mn-lt"/>
                <a:cs typeface="+mn-lt"/>
              </a:rPr>
              <a:t>Jest </a:t>
            </a:r>
            <a:r>
              <a:rPr lang="en-US" err="1">
                <a:ea typeface="+mn-lt"/>
                <a:cs typeface="+mn-lt"/>
              </a:rPr>
              <a:t>tlenkiem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zasadowym</a:t>
            </a:r>
            <a:r>
              <a:rPr lang="en-US">
                <a:ea typeface="+mn-lt"/>
                <a:cs typeface="+mn-lt"/>
              </a:rPr>
              <a:t>, z </a:t>
            </a:r>
            <a:r>
              <a:rPr lang="en-US" err="1">
                <a:ea typeface="+mn-lt"/>
                <a:cs typeface="+mn-lt"/>
              </a:rPr>
              <a:t>wodą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reaguje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gwałtownie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dając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żrący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wodorotlenek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potasu</a:t>
            </a:r>
            <a:r>
              <a:rPr lang="en-US">
                <a:ea typeface="+mn-lt"/>
                <a:cs typeface="+mn-lt"/>
              </a:rPr>
              <a:t>. Jest </a:t>
            </a:r>
            <a:r>
              <a:rPr lang="en-US" err="1">
                <a:ea typeface="+mn-lt"/>
                <a:cs typeface="+mn-lt"/>
              </a:rPr>
              <a:t>higroskopijny</a:t>
            </a:r>
            <a:r>
              <a:rPr lang="en-US">
                <a:ea typeface="+mn-lt"/>
                <a:cs typeface="+mn-lt"/>
              </a:rPr>
              <a:t>. </a:t>
            </a:r>
          </a:p>
          <a:p>
            <a:pPr marL="0" indent="0"/>
            <a:r>
              <a:rPr lang="en-US" err="1">
                <a:ea typeface="+mn-lt"/>
                <a:cs typeface="+mn-lt"/>
              </a:rPr>
              <a:t>Czysty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tlenek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potasu</a:t>
            </a:r>
            <a:r>
              <a:rPr lang="en-US">
                <a:ea typeface="+mn-lt"/>
                <a:cs typeface="+mn-lt"/>
              </a:rPr>
              <a:t> jest </a:t>
            </a:r>
            <a:r>
              <a:rPr lang="en-US" err="1">
                <a:ea typeface="+mn-lt"/>
                <a:cs typeface="+mn-lt"/>
              </a:rPr>
              <a:t>stosowany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jako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jeden</a:t>
            </a:r>
            <a:r>
              <a:rPr lang="en-US">
                <a:ea typeface="+mn-lt"/>
                <a:cs typeface="+mn-lt"/>
              </a:rPr>
              <a:t> z </a:t>
            </a:r>
            <a:r>
              <a:rPr lang="en-US" err="1">
                <a:ea typeface="+mn-lt"/>
                <a:cs typeface="+mn-lt"/>
              </a:rPr>
              <a:t>elementów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tradycyjnego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wypełnienia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stosowanego</a:t>
            </a:r>
            <a:r>
              <a:rPr lang="en-US">
                <a:ea typeface="+mn-lt"/>
                <a:cs typeface="+mn-lt"/>
              </a:rPr>
              <a:t> do </a:t>
            </a:r>
            <a:r>
              <a:rPr lang="en-US" err="1">
                <a:ea typeface="+mn-lt"/>
                <a:cs typeface="+mn-lt"/>
              </a:rPr>
              <a:t>uzupełniania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ubytków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próchnicowych</a:t>
            </a:r>
            <a:r>
              <a:rPr lang="en-US">
                <a:ea typeface="+mn-lt"/>
                <a:cs typeface="+mn-lt"/>
              </a:rPr>
              <a:t> w </a:t>
            </a:r>
            <a:r>
              <a:rPr lang="en-US" err="1">
                <a:ea typeface="+mn-lt"/>
                <a:cs typeface="+mn-lt"/>
              </a:rPr>
              <a:t>zębach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przez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dentystów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D8EEED19-6D0F-4150-B82A-4AD466AA8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38" t="17500" r="53659" b="58500"/>
          <a:stretch/>
        </p:blipFill>
        <p:spPr>
          <a:xfrm>
            <a:off x="607143" y="2169182"/>
            <a:ext cx="3269847" cy="25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36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1B2430"/>
      </a:dk2>
      <a:lt2>
        <a:srgbClr val="F0F3F3"/>
      </a:lt2>
      <a:accent1>
        <a:srgbClr val="C34D66"/>
      </a:accent1>
      <a:accent2>
        <a:srgbClr val="B13B85"/>
      </a:accent2>
      <a:accent3>
        <a:srgbClr val="BE4DC3"/>
      </a:accent3>
      <a:accent4>
        <a:srgbClr val="7B3BB1"/>
      </a:accent4>
      <a:accent5>
        <a:srgbClr val="5B4DC3"/>
      </a:accent5>
      <a:accent6>
        <a:srgbClr val="3B5EB1"/>
      </a:accent6>
      <a:hlink>
        <a:srgbClr val="7959C7"/>
      </a:hlink>
      <a:folHlink>
        <a:srgbClr val="7F7F7F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DividendVTI</vt:lpstr>
      <vt:lpstr>Właściwości tlenków zasadowych</vt:lpstr>
      <vt:lpstr>A Czym są tlenki zasadowe?</vt:lpstr>
      <vt:lpstr>Właściwości Tlenków zasadowych</vt:lpstr>
      <vt:lpstr>Reakcja tlenków zasadowych z wodą</vt:lpstr>
      <vt:lpstr>Reakcja tlenków zasadowych z kwasami I tlenkami niemetalami</vt:lpstr>
      <vt:lpstr>Otrzymywanie tlenków zasadowych</vt:lpstr>
      <vt:lpstr>PowerPoint Presentation</vt:lpstr>
      <vt:lpstr>PowerPoint Presentation</vt:lpstr>
      <vt:lpstr>PowerPoint Presentation</vt:lpstr>
      <vt:lpstr>PowerPoint Presentation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1</cp:revision>
  <dcterms:created xsi:type="dcterms:W3CDTF">2020-12-13T13:19:25Z</dcterms:created>
  <dcterms:modified xsi:type="dcterms:W3CDTF">2020-12-14T15:07:31Z</dcterms:modified>
</cp:coreProperties>
</file>